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68" y="9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9044749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юго-западный 5-10 м/с. Температура воздуха ночью 18-20, днем 8-10 мороза.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 юго-западный 5-10 м/с. Температура воздуха ночью 18-20 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14311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4671048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Смагулова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16235</TotalTime>
  <Words>596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2676</cp:revision>
  <cp:lastPrinted>2021-07-01T03:56:27Z</cp:lastPrinted>
  <dcterms:created xsi:type="dcterms:W3CDTF">2018-03-27T06:03:00Z</dcterms:created>
  <dcterms:modified xsi:type="dcterms:W3CDTF">2023-01-25T05:59:05Z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