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78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38884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066746561"/>
              </p:ext>
            </p:extLst>
          </p:nvPr>
        </p:nvGraphicFramePr>
        <p:xfrm>
          <a:off x="5034115" y="6392862"/>
          <a:ext cx="4727423" cy="320041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2142171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15841</TotalTime>
  <Words>549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2646</cp:revision>
  <cp:lastPrinted>2021-07-01T03:56:27Z</cp:lastPrinted>
  <dcterms:created xsi:type="dcterms:W3CDTF">2018-03-27T06:03:00Z</dcterms:created>
  <dcterms:modified xsi:type="dcterms:W3CDTF">2023-01-25T06:09:35Z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