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2105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2-4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20861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14639</TotalTime>
  <Words>569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2942</cp:revision>
  <cp:lastPrinted>2023-01-24T05:20:06Z</cp:lastPrinted>
  <dcterms:created xsi:type="dcterms:W3CDTF">2018-03-27T06:03:00Z</dcterms:created>
  <dcterms:modified xsi:type="dcterms:W3CDTF">2023-01-24T05:22:35Z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