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03805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воздуха ночью 18-20, днем 8-10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26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468338"/>
              </p:ext>
            </p:extLst>
          </p:nvPr>
        </p:nvGraphicFramePr>
        <p:xfrm>
          <a:off x="4953000" y="4221088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15667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2633</cp:revision>
  <cp:lastPrinted>2021-07-01T03:56:27Z</cp:lastPrinted>
  <dcterms:created xsi:type="dcterms:W3CDTF">2018-03-27T06:03:00Z</dcterms:created>
  <dcterms:modified xsi:type="dcterms:W3CDTF">2023-01-24T05:59:09Z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