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3" d="100"/>
          <a:sy n="83" d="100"/>
        </p:scale>
        <p:origin x="90" y="3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493035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№24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января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24 января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9496847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982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85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2023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3-8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10-12°,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8-10°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января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</a:t>
            </a:r>
          </a:p>
          <a:p>
            <a:pPr lvl="0" indent="177800" algn="just">
              <a:defRPr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юго-западный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08561" y="2141227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7184" y="321810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Межікен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eaLnBrk="0" hangingPunct="0"/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18492</TotalTime>
  <Words>598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2658</cp:revision>
  <cp:lastPrinted>2021-07-01T03:56:27Z</cp:lastPrinted>
  <dcterms:created xsi:type="dcterms:W3CDTF">2018-03-27T06:03:00Z</dcterms:created>
  <dcterms:modified xsi:type="dcterms:W3CDTF">2023-01-24T06:04:46Z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