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683652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247115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января 2023 г.</a:t>
            </a:r>
          </a:p>
          <a:p>
            <a:pPr lvl="0" algn="just"/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утром и днем снег. Поземок. Ветер западный 9-14 м/с. Температура воздуха ночью 10-12, днем 7-9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26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Облачно, небольшой снег, поземок.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западный,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января, ночью 26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19692</TotalTime>
  <Words>653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3190</cp:revision>
  <cp:lastPrinted>2021-11-30T05:55:24Z</cp:lastPrinted>
  <dcterms:created xsi:type="dcterms:W3CDTF">2018-03-27T06:03:00Z</dcterms:created>
  <dcterms:modified xsi:type="dcterms:W3CDTF">2023-01-24T07:12:38Z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