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22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906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50820169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57233" y="257364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015645233"/>
              </p:ext>
            </p:extLst>
          </p:nvPr>
        </p:nvGraphicFramePr>
        <p:xfrm>
          <a:off x="5046662" y="6329834"/>
          <a:ext cx="4730750" cy="644973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583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 ҚР ДСМ-70.)</a:t>
                      </a:r>
                      <a:endParaRPr lang="ru-RU" sz="10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583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216" y="3852888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5010935"/>
              </p:ext>
            </p:extLst>
          </p:nvPr>
        </p:nvGraphicFramePr>
        <p:xfrm>
          <a:off x="4991258" y="4318021"/>
          <a:ext cx="4815855" cy="19942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311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78471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842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5991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379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3878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3142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379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229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1,1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3878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379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27698">
                <a:tc gridSpan="3">
                  <a:txBody>
                    <a:bodyPr/>
                    <a:lstStyle/>
                    <a:p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22284" y="57609"/>
            <a:ext cx="4824412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44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о-восточный, южный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днём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ctr"/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indent="144000" algn="just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440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юго-восточный, южный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18-20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82" y="350462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404762"/>
            <a:ext cx="4291013" cy="1744847"/>
            <a:chOff x="531521" y="3984610"/>
            <a:chExt cx="4291013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16084927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С./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18520</TotalTime>
  <Words>608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3068</cp:revision>
  <cp:lastPrinted>2021-07-01T03:56:27Z</cp:lastPrinted>
  <dcterms:created xsi:type="dcterms:W3CDTF">2018-03-27T06:03:00Z</dcterms:created>
  <dcterms:modified xsi:type="dcterms:W3CDTF">2023-01-24T06:51:29Z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