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70468617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86891182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9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утром туман. Ветер юго-восточный, 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13-15 мороза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мороза-1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утром туман. Ветер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северо-восточный 3-8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1928802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13077</TotalTime>
  <Words>647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2598</cp:revision>
  <cp:lastPrinted>2021-07-01T03:56:27Z</cp:lastPrinted>
  <dcterms:created xsi:type="dcterms:W3CDTF">2018-03-27T06:03:00Z</dcterms:created>
  <dcterms:modified xsi:type="dcterms:W3CDTF">2023-01-24T05:53:09Z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