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792" autoAdjust="0"/>
    <p:restoredTop sz="94614" autoAdjust="0"/>
  </p:normalViewPr>
  <p:slideViewPr>
    <p:cSldViewPr showGuides="1">
      <p:cViewPr>
        <p:scale>
          <a:sx n="100" d="100"/>
          <a:sy n="100" d="100"/>
        </p:scale>
        <p:origin x="-2100" y="-22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390790495"/>
              </p:ext>
            </p:extLst>
          </p:nvPr>
        </p:nvGraphicFramePr>
        <p:xfrm>
          <a:off x="307975" y="3186321"/>
          <a:ext cx="4465638" cy="19659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23</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қантар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26577216"/>
              </p:ext>
            </p:extLst>
          </p:nvPr>
        </p:nvGraphicFramePr>
        <p:xfrm>
          <a:off x="4985636" y="4005063"/>
          <a:ext cx="4661814" cy="2277940"/>
        </p:xfrm>
        <a:graphic>
          <a:graphicData uri="http://schemas.openxmlformats.org/drawingml/2006/table">
            <a:tbl>
              <a:tblPr firstRow="1" bandRow="1">
                <a:tableStyleId>{5C22544A-7EE6-4342-B048-85BDC9FD1C3A}</a:tableStyleId>
              </a:tblPr>
              <a:tblGrid>
                <a:gridCol w="1706880">
                  <a:extLst>
                    <a:ext uri="{9D8B030D-6E8A-4147-A177-3AD203B41FA5}">
                      <a16:colId xmlns="" xmlns:a16="http://schemas.microsoft.com/office/drawing/2014/main" val="3583770891"/>
                    </a:ext>
                  </a:extLst>
                </a:gridCol>
                <a:gridCol w="1496781">
                  <a:extLst>
                    <a:ext uri="{9D8B030D-6E8A-4147-A177-3AD203B41FA5}">
                      <a16:colId xmlns="" xmlns:a16="http://schemas.microsoft.com/office/drawing/2014/main" val="1276116030"/>
                    </a:ext>
                  </a:extLst>
                </a:gridCol>
                <a:gridCol w="1458153">
                  <a:extLst>
                    <a:ext uri="{9D8B030D-6E8A-4147-A177-3AD203B41FA5}">
                      <a16:colId xmlns="" xmlns:a16="http://schemas.microsoft.com/office/drawing/2014/main" val="2096923049"/>
                    </a:ext>
                  </a:extLst>
                </a:gridCol>
              </a:tblGrid>
              <a:tr h="17982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0,577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Calibri" panose="020F0502020204030204" pitchFamily="34"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5016504" y="298942"/>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kk-KZ" sz="1100" b="1" dirty="0">
                <a:solidFill>
                  <a:srgbClr val="000000"/>
                </a:solidFill>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23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24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аздаған қар. Солтүстік-батыстан жел соғады, күші 9-14 м/с. Ауа температурасы түнде 10-12, күндіз 6-8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25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kk-KZ" sz="1100" b="1" dirty="0">
                <a:latin typeface="Times New Roman" panose="02020603050405020304" pitchFamily="18" charset="0"/>
                <a:ea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24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25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ru-RU" sz="1100" dirty="0" err="1">
                <a:latin typeface="Times New Roman" panose="02020603050405020304" pitchFamily="18" charset="0"/>
                <a:cs typeface="Times New Roman" panose="02020603050405020304" pitchFamily="18" charset="0"/>
              </a:rPr>
              <a:t>атыстан</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түнде 10-12 аяз.</a:t>
            </a:r>
          </a:p>
        </p:txBody>
      </p:sp>
      <p:sp>
        <p:nvSpPr>
          <p:cNvPr id="22" name="TextBox 13">
            <a:extLst>
              <a:ext uri="{FF2B5EF4-FFF2-40B4-BE49-F238E27FC236}">
                <a16:creationId xmlns=""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24</a:t>
            </a:r>
            <a:r>
              <a:rPr lang="kk-KZ"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dirty="0">
                <a:solidFill>
                  <a:schemeClr val="tx1"/>
                </a:solidFill>
                <a:latin typeface="Times New Roman" panose="02020603050405020304" pitchFamily="18" charset="0"/>
                <a:cs typeface="Times New Roman" panose="02020603050405020304" pitchFamily="18" charset="0"/>
              </a:rPr>
              <a:t>да</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түнде 25 </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 </a:t>
            </a:r>
            <a:r>
              <a:rPr lang="ru-RU" sz="1100" dirty="0" err="1" smtClean="0">
                <a:solidFill>
                  <a:prstClr val="black">
                    <a:lumMod val="75000"/>
                    <a:lumOff val="25000"/>
                  </a:prstClr>
                </a:solidFill>
                <a:latin typeface="Times New Roman" panose="02020603050405020304" pitchFamily="18" charset="0"/>
                <a:cs typeface="Times New Roman" panose="02020603050405020304" pitchFamily="18" charset="0"/>
              </a:rPr>
              <a:t>сейілуіне</a:t>
            </a:r>
            <a:r>
              <a:rPr lang="ru-RU" sz="1100" dirty="0" smtClean="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smtClean="0">
                <a:solidFill>
                  <a:prstClr val="black">
                    <a:lumMod val="75000"/>
                    <a:lumOff val="25000"/>
                  </a:prstClr>
                </a:solidFill>
                <a:latin typeface="Times New Roman" panose="02020603050405020304" pitchFamily="18" charset="0"/>
                <a:cs typeface="Times New Roman" panose="02020603050405020304" pitchFamily="18" charset="0"/>
              </a:rPr>
              <a:t>ықпал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етеді. </a:t>
            </a:r>
          </a:p>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 xmlns:a16="http://schemas.microsoft.com/office/drawing/2014/main" id="{53C9469B-3829-4F73-A929-CB3080D79E5A}"/>
              </a:ext>
            </a:extLst>
          </p:cNvPr>
          <p:cNvSpPr txBox="1"/>
          <p:nvPr/>
        </p:nvSpPr>
        <p:spPr>
          <a:xfrm>
            <a:off x="4981407" y="3044528"/>
            <a:ext cx="475917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 xmlns:a16="http://schemas.microsoft.com/office/drawing/2014/main" val="20000"/>
                      </a:ext>
                    </a:extLst>
                  </a:gridCol>
                  <a:gridCol w="2175935">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19454</TotalTime>
  <Words>574</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3219</cp:revision>
  <cp:lastPrinted>2023-01-16T10:13:34Z</cp:lastPrinted>
  <dcterms:created xsi:type="dcterms:W3CDTF">2018-03-27T06:03:00Z</dcterms:created>
  <dcterms:modified xsi:type="dcterms:W3CDTF">2023-01-23T08:58:03Z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