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3" d="100"/>
          <a:sy n="83" d="100"/>
        </p:scale>
        <p:origin x="90" y="37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02200526"/>
              </p:ext>
            </p:extLst>
          </p:nvPr>
        </p:nvGraphicFramePr>
        <p:xfrm>
          <a:off x="307975" y="251534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№23</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23 қантар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763729"/>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23 </a:t>
            </a:r>
            <a:r>
              <a:rPr lang="kk-KZ" altLang="ru-RU" sz="1200" b="1" dirty="0" smtClean="0">
                <a:latin typeface="Times New Roman" panose="02020603050405020304" pitchFamily="18" charset="0"/>
                <a:cs typeface="Times New Roman" panose="02020603050405020304" pitchFamily="18" charset="0"/>
              </a:rPr>
              <a:t>қантар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453655935"/>
              </p:ext>
            </p:extLst>
          </p:nvPr>
        </p:nvGraphicFramePr>
        <p:xfrm>
          <a:off x="5018548" y="4144634"/>
          <a:ext cx="4691064" cy="2158996"/>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926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1448</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2,9</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2370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4</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35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4,4</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
        <p:nvSpPr>
          <p:cNvPr id="16" name="Прямоугольник 15"/>
          <p:cNvSpPr/>
          <p:nvPr/>
        </p:nvSpPr>
        <p:spPr>
          <a:xfrm>
            <a:off x="4966623" y="133501"/>
            <a:ext cx="4794914" cy="1985159"/>
          </a:xfrm>
          <a:prstGeom prst="rect">
            <a:avLst/>
          </a:prstGeom>
        </p:spPr>
        <p:txBody>
          <a:bodyPr wrap="square">
            <a:spAutoFit/>
          </a:bodyPr>
          <a:lstStyle/>
          <a:p>
            <a:pPr lvl="0" indent="185738" algn="ct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24 </a:t>
            </a:r>
            <a:r>
              <a:rPr lang="kk-KZ" altLang="ru-RU" sz="1200" b="1" dirty="0">
                <a:latin typeface="Times New Roman" panose="02020603050405020304" pitchFamily="18" charset="0"/>
                <a:cs typeface="Times New Roman" panose="02020603050405020304" pitchFamily="18" charset="0"/>
              </a:rPr>
              <a:t>қаңтар</a:t>
            </a:r>
            <a:r>
              <a:rPr lang="ru-RU" altLang="ru-RU" sz="1200" b="1" dirty="0" err="1">
                <a:latin typeface="Times New Roman" panose="02020603050405020304" pitchFamily="18" charset="0"/>
                <a:cs typeface="Times New Roman" panose="02020603050405020304" pitchFamily="18" charset="0"/>
              </a:rPr>
              <a:t>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algn="ctr"/>
            <a:r>
              <a:rPr lang="kk-KZ" altLang="ru-RU" sz="1200" b="1" dirty="0">
                <a:solidFill>
                  <a:prstClr val="black"/>
                </a:solidFill>
                <a:latin typeface="Times New Roman" panose="02020603050405020304" pitchFamily="18" charset="0"/>
                <a:cs typeface="Times New Roman" panose="02020603050405020304" pitchFamily="18" charset="0"/>
              </a:rPr>
              <a:t> 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2023 ж. </a:t>
            </a:r>
            <a:r>
              <a:rPr lang="ru-RU" altLang="ru-RU" sz="1200" b="1" dirty="0" smtClean="0">
                <a:solidFill>
                  <a:prstClr val="black"/>
                </a:solidFill>
                <a:latin typeface="Times New Roman" panose="02020603050405020304" pitchFamily="18" charset="0"/>
                <a:cs typeface="Times New Roman" panose="02020603050405020304" pitchFamily="18" charset="0"/>
              </a:rPr>
              <a:t>23 </a:t>
            </a:r>
            <a:r>
              <a:rPr lang="ru-RU" altLang="ru-RU" sz="1200" b="1" dirty="0" err="1">
                <a:solidFill>
                  <a:prstClr val="black"/>
                </a:solidFill>
                <a:latin typeface="Times New Roman" panose="02020603050405020304" pitchFamily="18" charset="0"/>
                <a:cs typeface="Times New Roman" panose="02020603050405020304" pitchFamily="18" charset="0"/>
              </a:rPr>
              <a:t>қа</a:t>
            </a:r>
            <a:r>
              <a:rPr lang="kk-KZ" altLang="ru-RU" sz="1200" b="1" dirty="0">
                <a:solidFill>
                  <a:prstClr val="black"/>
                </a:solidFill>
                <a:latin typeface="Times New Roman" panose="02020603050405020304" pitchFamily="18" charset="0"/>
                <a:cs typeface="Times New Roman" panose="02020603050405020304" pitchFamily="18" charset="0"/>
              </a:rPr>
              <a:t>ңтардың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24 </a:t>
            </a:r>
            <a:r>
              <a:rPr lang="ru-RU" altLang="ru-RU" sz="1200" b="1" dirty="0" err="1">
                <a:solidFill>
                  <a:prstClr val="black"/>
                </a:solidFill>
                <a:latin typeface="Times New Roman" panose="02020603050405020304" pitchFamily="18" charset="0"/>
                <a:cs typeface="Times New Roman" panose="02020603050405020304" pitchFamily="18" charset="0"/>
              </a:rPr>
              <a:t>қаңтардың</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indent="185738" algn="just"/>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қар.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оңтүстік-шығыстан </a:t>
            </a:r>
            <a:r>
              <a:rPr lang="kk-KZ" sz="1200" dirty="0">
                <a:solidFill>
                  <a:prstClr val="black"/>
                </a:solidFill>
                <a:latin typeface="Times New Roman" pitchFamily="18" charset="0"/>
                <a:cs typeface="Times New Roman" pitchFamily="18" charset="0"/>
              </a:rPr>
              <a:t>соғады </a:t>
            </a:r>
            <a:r>
              <a:rPr lang="kk-KZ" sz="1200" dirty="0" smtClean="0">
                <a:solidFill>
                  <a:prstClr val="black"/>
                </a:solidFill>
                <a:latin typeface="Times New Roman" pitchFamily="18" charset="0"/>
                <a:cs typeface="Times New Roman" pitchFamily="18" charset="0"/>
              </a:rPr>
              <a:t>3-8 </a:t>
            </a:r>
            <a:r>
              <a:rPr lang="kk-KZ" sz="1200" dirty="0">
                <a:latin typeface="Times New Roman" panose="02020603050405020304" pitchFamily="18" charset="0"/>
                <a:cs typeface="Times New Roman" panose="02020603050405020304" pitchFamily="18" charset="0"/>
              </a:rPr>
              <a:t>м/с.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13</a:t>
            </a:r>
            <a:r>
              <a:rPr lang="kk-KZ" sz="1200" dirty="0" smtClean="0">
                <a:solidFill>
                  <a:prstClr val="black"/>
                </a:solidFill>
                <a:latin typeface="Times New Roman" pitchFamily="18" charset="0"/>
                <a:cs typeface="Times New Roman" pitchFamily="18" charset="0"/>
              </a:rPr>
              <a:t>-15°,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10-12° </a:t>
            </a:r>
            <a:r>
              <a:rPr lang="kk-KZ" sz="1200" dirty="0">
                <a:solidFill>
                  <a:prstClr val="black"/>
                </a:solidFill>
                <a:latin typeface="Times New Roman" pitchFamily="18" charset="0"/>
                <a:cs typeface="Times New Roman" pitchFamily="18" charset="0"/>
              </a:rPr>
              <a:t>аяз.</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3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25 </a:t>
            </a:r>
            <a:r>
              <a:rPr lang="kk-KZ" sz="1200" b="1" dirty="0">
                <a:solidFill>
                  <a:srgbClr val="000000"/>
                </a:solidFill>
                <a:latin typeface="Times New Roman" panose="02020603050405020304" pitchFamily="18" charset="0"/>
                <a:cs typeface="Times New Roman" panose="02020603050405020304" pitchFamily="18" charset="0"/>
                <a:sym typeface="+mn-ea"/>
              </a:rPr>
              <a:t>қантарға</a:t>
            </a: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2023 ж. </a:t>
            </a:r>
            <a:r>
              <a:rPr lang="ru-RU" sz="1200" b="1" dirty="0" smtClean="0">
                <a:solidFill>
                  <a:srgbClr val="000000"/>
                </a:solidFill>
                <a:latin typeface="Times New Roman" panose="02020603050405020304" pitchFamily="18" charset="0"/>
                <a:cs typeface="Times New Roman" panose="02020603050405020304" pitchFamily="18" charset="0"/>
                <a:sym typeface="+mn-ea"/>
              </a:rPr>
              <a:t>24 </a:t>
            </a:r>
            <a:r>
              <a:rPr lang="ru-RU" sz="1200" b="1" dirty="0" err="1">
                <a:solidFill>
                  <a:srgbClr val="000000"/>
                </a:solidFill>
                <a:latin typeface="Times New Roman" panose="02020603050405020304" pitchFamily="18" charset="0"/>
                <a:cs typeface="Times New Roman" panose="02020603050405020304" pitchFamily="18" charset="0"/>
                <a:sym typeface="+mn-ea"/>
              </a:rPr>
              <a:t>қаңтардың</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25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қаңтардың</a:t>
            </a:r>
            <a:r>
              <a:rPr lang="ru-RU" sz="1200" b="1" dirty="0" smtClean="0">
                <a:solidFill>
                  <a:srgbClr val="000000"/>
                </a:solidFill>
                <a:latin typeface="Times New Roman" panose="02020603050405020304" pitchFamily="18" charset="0"/>
                <a:cs typeface="Times New Roman" panose="02020603050405020304" pitchFamily="18" charset="0"/>
                <a:sym typeface="+mn-ea"/>
              </a:rPr>
              <a:t> 08 </a:t>
            </a:r>
            <a:r>
              <a:rPr lang="ru-RU" sz="1200" b="1" dirty="0">
                <a:solidFill>
                  <a:srgbClr val="000000"/>
                </a:solidFill>
                <a:latin typeface="Times New Roman" panose="02020603050405020304" pitchFamily="18" charset="0"/>
                <a:cs typeface="Times New Roman" panose="02020603050405020304" pitchFamily="18" charset="0"/>
                <a:sym typeface="+mn-ea"/>
              </a:rPr>
              <a:t>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қар. </a:t>
            </a:r>
            <a:r>
              <a:rPr lang="kk-KZ" sz="1200" dirty="0">
                <a:solidFill>
                  <a:prstClr val="black"/>
                </a:solidFill>
                <a:latin typeface="Times New Roman" pitchFamily="18" charset="0"/>
                <a:cs typeface="Times New Roman" pitchFamily="18" charset="0"/>
              </a:rPr>
              <a:t>Жел </a:t>
            </a:r>
            <a:r>
              <a:rPr lang="kk-KZ" sz="1200" dirty="0">
                <a:solidFill>
                  <a:prstClr val="black"/>
                </a:solidFill>
                <a:latin typeface="Times New Roman" pitchFamily="18" charset="0"/>
                <a:cs typeface="Times New Roman" pitchFamily="18" charset="0"/>
              </a:rPr>
              <a:t>оңтүстік-шығыстан </a:t>
            </a:r>
            <a:r>
              <a:rPr lang="kk-KZ" sz="1200" dirty="0">
                <a:solidFill>
                  <a:prstClr val="black"/>
                </a:solidFill>
                <a:latin typeface="Times New Roman" pitchFamily="18" charset="0"/>
                <a:cs typeface="Times New Roman" pitchFamily="18" charset="0"/>
              </a:rPr>
              <a:t>соғады </a:t>
            </a:r>
            <a:r>
              <a:rPr lang="kk-KZ" sz="1200" dirty="0" smtClean="0">
                <a:solidFill>
                  <a:prstClr val="black"/>
                </a:solidFill>
                <a:latin typeface="Times New Roman" pitchFamily="18" charset="0"/>
                <a:cs typeface="Times New Roman" pitchFamily="18" charset="0"/>
              </a:rPr>
              <a:t>3-8 </a:t>
            </a:r>
            <a:r>
              <a:rPr lang="kk-KZ" sz="1200" dirty="0">
                <a:latin typeface="Times New Roman" panose="02020603050405020304" pitchFamily="18" charset="0"/>
                <a:cs typeface="Times New Roman" panose="02020603050405020304"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18</a:t>
            </a:r>
            <a:r>
              <a:rPr lang="ru-RU" sz="1200" dirty="0" smtClean="0">
                <a:solidFill>
                  <a:prstClr val="black"/>
                </a:solidFill>
                <a:latin typeface="Times New Roman" pitchFamily="18" charset="0"/>
                <a:cs typeface="Times New Roman" pitchFamily="18" charset="0"/>
              </a:rPr>
              <a:t>-20°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2" name="TextBox 13"/>
          <p:cNvSpPr txBox="1"/>
          <p:nvPr/>
        </p:nvSpPr>
        <p:spPr>
          <a:xfrm>
            <a:off x="5030942" y="2195989"/>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47971" y="3349191"/>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5777" y="5879531"/>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Жиембаева</a:t>
            </a:r>
            <a:r>
              <a:rPr lang="ru-RU" altLang="ru-RU" sz="1400" b="1" i="1" dirty="0" smtClean="0">
                <a:solidFill>
                  <a:srgbClr val="000000"/>
                </a:solidFill>
                <a:latin typeface="Times New Roman" panose="02020603050405020304" pitchFamily="18" charset="0"/>
                <a:cs typeface="Times New Roman" panose="02020603050405020304" pitchFamily="18" charset="0"/>
              </a:rPr>
              <a:t> Д.А. / </a:t>
            </a:r>
            <a:r>
              <a:rPr lang="ru-RU" altLang="ru-RU" sz="1400" b="1" i="1" dirty="0" err="1" smtClean="0">
                <a:solidFill>
                  <a:srgbClr val="000000"/>
                </a:solidFill>
                <a:latin typeface="Times New Roman" panose="02020603050405020304" pitchFamily="18" charset="0"/>
                <a:cs typeface="Times New Roman" panose="02020603050405020304" pitchFamily="18" charset="0"/>
              </a:rPr>
              <a:t>Межікен</a:t>
            </a:r>
            <a:r>
              <a:rPr lang="ru-RU" altLang="ru-RU" sz="1400" b="1" i="1" smtClean="0">
                <a:solidFill>
                  <a:srgbClr val="000000"/>
                </a:solidFill>
                <a:latin typeface="Times New Roman" panose="02020603050405020304" pitchFamily="18" charset="0"/>
                <a:cs typeface="Times New Roman" panose="02020603050405020304" pitchFamily="18" charset="0"/>
              </a:rPr>
              <a:t> А.Н.</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 xmlns:a16="http://schemas.microsoft.com/office/drawing/2014/main" val="20000"/>
                    </a:ext>
                  </a:extLst>
                </a:gridCol>
                <a:gridCol w="3051583">
                  <a:extLst>
                    <a:ext uri="{9D8B030D-6E8A-4147-A177-3AD203B41FA5}">
                      <a16:colId xmlns=""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892384153"/>
              </p:ext>
            </p:extLst>
          </p:nvPr>
        </p:nvGraphicFramePr>
        <p:xfrm>
          <a:off x="5062135" y="5157192"/>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17856</TotalTime>
  <Words>559</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2638</cp:revision>
  <cp:lastPrinted>2021-07-01T03:56:27Z</cp:lastPrinted>
  <dcterms:created xsi:type="dcterms:W3CDTF">2018-03-27T06:03:00Z</dcterms:created>
  <dcterms:modified xsi:type="dcterms:W3CDTF">2023-01-23T06:21:29Z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