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5989154"/>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23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ru-RU" altLang="zh-CN" sz="1200" b="1" i="0" baseline="0" dirty="0">
                          <a:solidFill>
                            <a:srgbClr val="002060"/>
                          </a:solidFill>
                          <a:latin typeface="Times New Roman" panose="02020603050405020304" pitchFamily="18" charset="0"/>
                          <a:cs typeface="Times New Roman" panose="02020603050405020304" pitchFamily="18" charset="0"/>
                        </a:rPr>
                        <a:t>23 </a:t>
                      </a:r>
                      <a:r>
                        <a:rPr lang="kk-KZ" altLang="zh-CN" sz="1200" b="1" i="0" baseline="0" dirty="0">
                          <a:solidFill>
                            <a:srgbClr val="002060"/>
                          </a:solidFill>
                          <a:latin typeface="Times New Roman" panose="02020603050405020304" pitchFamily="18" charset="0"/>
                          <a:cs typeface="Times New Roman" panose="02020603050405020304" pitchFamily="18" charset="0"/>
                        </a:rPr>
                        <a:t>қаң</a:t>
                      </a:r>
                      <a:r>
                        <a:rPr lang="ru-RU" altLang="zh-CN" sz="1200" b="1" i="0" baseline="0" dirty="0">
                          <a:solidFill>
                            <a:srgbClr val="002060"/>
                          </a:solidFill>
                          <a:latin typeface="Times New Roman" panose="02020603050405020304" pitchFamily="18" charset="0"/>
                          <a:cs typeface="Times New Roman" panose="02020603050405020304" pitchFamily="18" charset="0"/>
                        </a:rPr>
                        <a:t>тар</a:t>
                      </a:r>
                      <a:r>
                        <a:rPr lang="kk-KZ" altLang="zh-CN" sz="1200" b="1" i="0" u="none" baseline="0" dirty="0">
                          <a:solidFill>
                            <a:schemeClr val="tx2"/>
                          </a:solidFill>
                          <a:latin typeface="Times New Roman" panose="02020603050405020304" pitchFamily="18" charset="0"/>
                          <a:cs typeface="Times New Roman" panose="02020603050405020304" pitchFamily="18" charset="0"/>
                        </a:rPr>
                        <a:t> </a:t>
                      </a:r>
                      <a:r>
                        <a:rPr lang="kk-KZ" altLang="zh-CN" sz="1200" b="1" i="0" u="none" baseline="0" dirty="0">
                          <a:solidFill>
                            <a:srgbClr val="002060"/>
                          </a:solidFill>
                          <a:latin typeface="Times New Roman" panose="02020603050405020304" pitchFamily="18" charset="0"/>
                          <a:cs typeface="Times New Roman" panose="02020603050405020304" pitchFamily="18" charset="0"/>
                        </a:rPr>
                        <a:t> </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a:latin typeface="Times New Roman" pitchFamily="18" charset="0"/>
                <a:cs typeface="Times New Roman" pitchFamily="18" charset="0"/>
              </a:rPr>
              <a:t>23 </a:t>
            </a:r>
            <a:r>
              <a:rPr lang="kk-KZ" altLang="zh-CN" sz="1200" b="1" i="0" baseline="0" dirty="0">
                <a:latin typeface="Times New Roman" panose="02020603050405020304" pitchFamily="18" charset="0"/>
                <a:cs typeface="Times New Roman" panose="02020603050405020304" pitchFamily="18" charset="0"/>
              </a:rPr>
              <a:t>қаң</a:t>
            </a:r>
            <a:r>
              <a:rPr lang="ru-RU" altLang="zh-CN" sz="1200" b="1" i="0" baseline="0" dirty="0">
                <a:latin typeface="Times New Roman" panose="02020603050405020304" pitchFamily="18" charset="0"/>
                <a:cs typeface="Times New Roman" panose="02020603050405020304" pitchFamily="18" charset="0"/>
              </a:rPr>
              <a:t>тар</a:t>
            </a:r>
            <a:r>
              <a:rPr lang="kk-KZ" altLang="zh-CN" sz="1200" b="1" i="0" u="none" baseline="0"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24</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қаңтарға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23</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қаңтар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24 </a:t>
            </a:r>
            <a:r>
              <a:rPr lang="ru-RU" altLang="ru-RU" sz="1200" b="1" dirty="0" err="1">
                <a:solidFill>
                  <a:prstClr val="black"/>
                </a:solidFill>
                <a:latin typeface="Times New Roman" panose="02020603050405020304" pitchFamily="18" charset="0"/>
                <a:cs typeface="Times New Roman" panose="02020603050405020304" pitchFamily="18" charset="0"/>
              </a:rPr>
              <a:t>қаңтар</a:t>
            </a:r>
            <a:r>
              <a:rPr lang="ru-RU" altLang="ru-RU" sz="1200" b="1" dirty="0">
                <a:solidFill>
                  <a:prstClr val="black"/>
                </a:solidFill>
                <a:latin typeface="Times New Roman" panose="02020603050405020304" pitchFamily="18" charset="0"/>
                <a:cs typeface="Times New Roman" panose="02020603050405020304" pitchFamily="18" charset="0"/>
              </a:rPr>
              <a:t> 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5-10 </a:t>
            </a:r>
            <a:r>
              <a:rPr lang="kk-KZ" sz="1200" dirty="0">
                <a:solidFill>
                  <a:prstClr val="black"/>
                </a:solidFill>
                <a:latin typeface="Times New Roman" pitchFamily="18" charset="0"/>
                <a:cs typeface="Times New Roman" pitchFamily="18" charset="0"/>
              </a:rPr>
              <a:t>м/с. Ауа температурасы түнде 20-22, 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градус аяз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25 </a:t>
            </a:r>
            <a:r>
              <a:rPr lang="ru-RU" altLang="ru-RU" sz="1200" b="1" dirty="0" err="1">
                <a:solidFill>
                  <a:prstClr val="black"/>
                </a:solidFill>
                <a:latin typeface="Times New Roman" panose="02020603050405020304" pitchFamily="18" charset="0"/>
                <a:cs typeface="Times New Roman" panose="02020603050405020304" pitchFamily="18" charset="0"/>
              </a:rPr>
              <a:t>қаңтарға</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24 </a:t>
            </a:r>
            <a:r>
              <a:rPr lang="ru-RU" altLang="ru-RU" sz="1200" b="1" dirty="0" err="1">
                <a:solidFill>
                  <a:prstClr val="black"/>
                </a:solidFill>
                <a:latin typeface="Times New Roman" panose="02020603050405020304" pitchFamily="18" charset="0"/>
                <a:cs typeface="Times New Roman" panose="02020603050405020304" pitchFamily="18" charset="0"/>
              </a:rPr>
              <a:t>қаңтар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25</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қаңтар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a:ea typeface="Calibri"/>
              </a:rPr>
              <a:t>тан</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a:solidFill>
                  <a:prstClr val="black"/>
                </a:solidFill>
                <a:latin typeface="Times New Roman" pitchFamily="18" charset="0"/>
                <a:cs typeface="Times New Roman" pitchFamily="18" charset="0"/>
              </a:rPr>
              <a:t>9-14 м/с.</a:t>
            </a:r>
            <a:r>
              <a:rPr lang="kk-KZ" sz="1200" dirty="0">
                <a:solidFill>
                  <a:prstClr val="black"/>
                </a:solidFill>
                <a:latin typeface="Times New Roman"/>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градус аяз болады.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24</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a:solidFill>
                  <a:prstClr val="black"/>
                </a:solidFill>
                <a:latin typeface="Times New Roman" panose="02020603050405020304" pitchFamily="18" charset="0"/>
                <a:cs typeface="Times New Roman" panose="02020603050405020304" pitchFamily="18" charset="0"/>
              </a:rPr>
              <a:t>қаңтарда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25 </a:t>
            </a:r>
            <a:r>
              <a:rPr lang="ru-RU" sz="1200" dirty="0" err="1">
                <a:solidFill>
                  <a:prstClr val="black"/>
                </a:solidFill>
                <a:latin typeface="Times New Roman" panose="02020603050405020304" pitchFamily="18" charset="0"/>
                <a:cs typeface="Times New Roman" panose="02020603050405020304" pitchFamily="18" charset="0"/>
              </a:rPr>
              <a:t>қаңтарда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5384497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1747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a:solidFill>
                  <a:srgbClr val="000000"/>
                </a:solidFill>
                <a:latin typeface="Times New Roman" panose="02020603050405020304" pitchFamily="18" charset="0"/>
                <a:cs typeface="Times New Roman" panose="02020603050405020304" pitchFamily="18" charset="0"/>
              </a:rPr>
              <a:t> Дарханқызы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14517</TotalTime>
  <Words>588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2909</cp:revision>
  <cp:lastPrinted>2023-01-23T06:21:53Z</cp:lastPrinted>
  <dcterms:created xsi:type="dcterms:W3CDTF">2018-03-27T06:03:00Z</dcterms:created>
  <dcterms:modified xsi:type="dcterms:W3CDTF">2023-01-23T06:22:07Z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