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2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7390397"/>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a:t>
            </a:r>
            <a:r>
              <a:rPr lang="ru-RU" sz="1200" b="1" dirty="0" err="1">
                <a:solidFill>
                  <a:srgbClr val="000000"/>
                </a:solidFill>
                <a:latin typeface="Times New Roman" panose="02020603050405020304" pitchFamily="18" charset="0"/>
                <a:cs typeface="Times New Roman" panose="02020603050405020304" pitchFamily="18" charset="0"/>
              </a:rPr>
              <a:t>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бағытқа</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9-11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25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24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0-5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24-26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23</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492896"/>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chemeClr val="tx1"/>
                </a:solidFill>
                <a:latin typeface="Times New Roman" pitchFamily="18" charset="0"/>
                <a:cs typeface="Times New Roman" pitchFamily="18" charset="0"/>
                <a:sym typeface="+mn-ea"/>
              </a:rPr>
              <a:t>жиналуына</a:t>
            </a:r>
            <a:r>
              <a:rPr lang="kk-KZ" altLang="en-US" sz="1200" dirty="0">
                <a:solidFill>
                  <a:schemeClr val="tx1"/>
                </a:solidFill>
                <a:latin typeface="Times New Roman" pitchFamily="18" charset="0"/>
                <a:cs typeface="Times New Roman" pitchFamily="18" charset="0"/>
                <a:sym typeface="+mn-ea"/>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94757272"/>
              </p:ext>
            </p:extLst>
          </p:nvPr>
        </p:nvGraphicFramePr>
        <p:xfrm>
          <a:off x="4950400" y="4097231"/>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0,069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62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0,308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0,046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0,063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15980</TotalTime>
  <Words>554</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2686</cp:revision>
  <cp:lastPrinted>2021-07-01T07:38:07Z</cp:lastPrinted>
  <dcterms:created xsi:type="dcterms:W3CDTF">2018-03-27T06:03:00Z</dcterms:created>
  <dcterms:modified xsi:type="dcterms:W3CDTF">2023-01-23T06:27:11Z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