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қантар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75050212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53000" y="260648"/>
            <a:ext cx="4824536" cy="1900520"/>
          </a:xfrm>
          <a:prstGeom prst="rect">
            <a:avLst/>
          </a:prstGeom>
        </p:spPr>
        <p:txBody>
          <a:bodyPr wrap="square">
            <a:spAutoFit/>
          </a:bodyPr>
          <a:lstStyle/>
          <a:p>
            <a:pPr lvl="0" algn="ctr"/>
            <a:r>
              <a:rPr lang="ru-RU" altLang="ru-RU" sz="1150" b="1" dirty="0">
                <a:latin typeface="Times New Roman" pitchFamily="18" charset="0"/>
                <a:cs typeface="Times New Roman" pitchFamily="18" charset="0"/>
              </a:rPr>
              <a:t>Петропавл </a:t>
            </a:r>
            <a:r>
              <a:rPr lang="ru-RU" altLang="ru-RU" sz="1150" b="1" dirty="0" err="1">
                <a:latin typeface="Times New Roman" pitchFamily="18" charset="0"/>
                <a:cs typeface="Times New Roman" pitchFamily="18" charset="0"/>
              </a:rPr>
              <a:t>қаласы бойынша</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24</a:t>
            </a:r>
            <a:r>
              <a:rPr lang="ru-RU" altLang="ru-RU" sz="1150" b="1" dirty="0" smtClean="0">
                <a:solidFill>
                  <a:srgbClr val="000000"/>
                </a:solidFill>
                <a:latin typeface="Times New Roman" pitchFamily="18" charset="0"/>
                <a:cs typeface="Times New Roman" pitchFamily="18" charset="0"/>
              </a:rPr>
              <a:t> </a:t>
            </a:r>
            <a:r>
              <a:rPr lang="kk-KZ" sz="1150" b="1" dirty="0">
                <a:latin typeface="Times New Roman" pitchFamily="18" charset="0"/>
                <a:cs typeface="Times New Roman" pitchFamily="18" charset="0"/>
              </a:rPr>
              <a:t>қаңтарға </a:t>
            </a:r>
            <a:r>
              <a:rPr lang="ru-RU" altLang="ru-RU" sz="1150" b="1" dirty="0" err="1">
                <a:solidFill>
                  <a:srgbClr val="000000"/>
                </a:solidFill>
                <a:latin typeface="Times New Roman" pitchFamily="18" charset="0"/>
                <a:cs typeface="Times New Roman" pitchFamily="18" charset="0"/>
              </a:rPr>
              <a:t>ауа-райы</a:t>
            </a:r>
            <a:r>
              <a:rPr lang="ru-RU" altLang="ru-RU" sz="1150" b="1" dirty="0">
                <a:solidFill>
                  <a:srgbClr val="000000"/>
                </a:solidFill>
                <a:latin typeface="Times New Roman" pitchFamily="18" charset="0"/>
                <a:cs typeface="Times New Roman" pitchFamily="18" charset="0"/>
              </a:rPr>
              <a:t> </a:t>
            </a:r>
            <a:r>
              <a:rPr lang="ru-RU" altLang="ru-RU" sz="1150" b="1" dirty="0" err="1">
                <a:solidFill>
                  <a:srgbClr val="000000"/>
                </a:solidFill>
                <a:latin typeface="Times New Roman" pitchFamily="18" charset="0"/>
                <a:cs typeface="Times New Roman" pitchFamily="18" charset="0"/>
              </a:rPr>
              <a:t>болжамы</a:t>
            </a:r>
            <a:endParaRPr lang="ru-RU" altLang="ru-RU" sz="1150" b="1" dirty="0">
              <a:solidFill>
                <a:srgbClr val="000000"/>
              </a:solidFill>
              <a:latin typeface="Times New Roman" pitchFamily="18" charset="0"/>
              <a:cs typeface="Times New Roman" pitchFamily="18" charset="0"/>
            </a:endParaRPr>
          </a:p>
          <a:p>
            <a:pPr algn="ctr"/>
            <a:r>
              <a:rPr lang="ru-RU" altLang="ru-RU" sz="1150" b="1" dirty="0">
                <a:solidFill>
                  <a:srgbClr val="000000"/>
                </a:solidFill>
                <a:latin typeface="Times New Roman" pitchFamily="18" charset="0"/>
                <a:cs typeface="Times New Roman" pitchFamily="18" charset="0"/>
              </a:rPr>
              <a:t>2023 </a:t>
            </a:r>
            <a:r>
              <a:rPr lang="ru-RU" altLang="ru-RU" sz="1150" b="1" dirty="0" err="1">
                <a:solidFill>
                  <a:srgbClr val="000000"/>
                </a:solidFill>
                <a:latin typeface="Times New Roman" pitchFamily="18" charset="0"/>
                <a:cs typeface="Times New Roman" pitchFamily="18" charset="0"/>
              </a:rPr>
              <a:t>жылғы </a:t>
            </a:r>
            <a:r>
              <a:rPr lang="ru-RU" altLang="ru-RU" sz="1150" b="1" dirty="0" smtClean="0">
                <a:solidFill>
                  <a:srgbClr val="000000"/>
                </a:solidFill>
                <a:latin typeface="Times New Roman" pitchFamily="18" charset="0"/>
                <a:cs typeface="Times New Roman" pitchFamily="18" charset="0"/>
              </a:rPr>
              <a:t>23 </a:t>
            </a:r>
            <a:r>
              <a:rPr lang="kk-KZ" sz="1150" b="1" dirty="0">
                <a:latin typeface="Times New Roman" pitchFamily="18" charset="0"/>
                <a:cs typeface="Times New Roman" pitchFamily="18" charset="0"/>
              </a:rPr>
              <a:t>қаңтар</a:t>
            </a:r>
            <a:r>
              <a:rPr lang="kk-KZ" sz="1150" b="1" dirty="0">
                <a:solidFill>
                  <a:srgbClr val="000000"/>
                </a:solidFill>
                <a:latin typeface="Times New Roman" pitchFamily="18" charset="0"/>
                <a:cs typeface="Times New Roman" pitchFamily="18" charset="0"/>
              </a:rPr>
              <a:t>д</a:t>
            </a:r>
            <a:r>
              <a:rPr lang="kk-KZ" altLang="ru-RU" sz="1150" b="1" dirty="0">
                <a:solidFill>
                  <a:srgbClr val="000000"/>
                </a:solidFill>
                <a:latin typeface="Times New Roman" pitchFamily="18" charset="0"/>
                <a:cs typeface="Times New Roman" pitchFamily="18" charset="0"/>
              </a:rPr>
              <a:t>ан </a:t>
            </a:r>
            <a:r>
              <a:rPr lang="ru-RU" altLang="ru-RU" sz="1150" b="1" dirty="0">
                <a:solidFill>
                  <a:srgbClr val="000000"/>
                </a:solidFill>
                <a:latin typeface="Times New Roman" pitchFamily="18" charset="0"/>
                <a:cs typeface="Times New Roman" pitchFamily="18" charset="0"/>
              </a:rPr>
              <a:t>21 </a:t>
            </a:r>
            <a:r>
              <a:rPr lang="ru-RU" altLang="ru-RU" sz="1150" b="1" dirty="0" err="1">
                <a:solidFill>
                  <a:srgbClr val="000000"/>
                </a:solidFill>
                <a:latin typeface="Times New Roman" pitchFamily="18" charset="0"/>
                <a:cs typeface="Times New Roman" pitchFamily="18" charset="0"/>
              </a:rPr>
              <a:t>сағаттан </a:t>
            </a:r>
            <a:r>
              <a:rPr lang="ru-RU" altLang="ru-RU" sz="1150" b="1" dirty="0" smtClean="0">
                <a:solidFill>
                  <a:srgbClr val="000000"/>
                </a:solidFill>
                <a:latin typeface="Times New Roman" pitchFamily="18" charset="0"/>
                <a:cs typeface="Times New Roman" pitchFamily="18" charset="0"/>
              </a:rPr>
              <a:t>24 </a:t>
            </a:r>
            <a:r>
              <a:rPr lang="kk-KZ" sz="1150" b="1" dirty="0">
                <a:latin typeface="Times New Roman" pitchFamily="18" charset="0"/>
                <a:cs typeface="Times New Roman" pitchFamily="18" charset="0"/>
              </a:rPr>
              <a:t>қаңтарға </a:t>
            </a:r>
            <a:endParaRPr lang="kk-KZ" altLang="ru-RU" sz="1150" b="1" dirty="0">
              <a:solidFill>
                <a:srgbClr val="000000"/>
              </a:solidFill>
              <a:latin typeface="Times New Roman" pitchFamily="18" charset="0"/>
              <a:cs typeface="Times New Roman" pitchFamily="18" charset="0"/>
            </a:endParaRPr>
          </a:p>
          <a:p>
            <a:pPr algn="ctr"/>
            <a:r>
              <a:rPr lang="ru-RU" altLang="ru-RU" sz="1150" b="1" dirty="0">
                <a:solidFill>
                  <a:srgbClr val="000000"/>
                </a:solidFill>
                <a:latin typeface="Times New Roman" pitchFamily="18" charset="0"/>
                <a:cs typeface="Times New Roman" pitchFamily="18" charset="0"/>
              </a:rPr>
              <a:t>21 </a:t>
            </a:r>
            <a:r>
              <a:rPr lang="ru-RU" altLang="ru-RU" sz="1150" b="1" dirty="0" err="1">
                <a:solidFill>
                  <a:srgbClr val="000000"/>
                </a:solidFill>
                <a:latin typeface="Times New Roman" pitchFamily="18" charset="0"/>
                <a:cs typeface="Times New Roman" pitchFamily="18" charset="0"/>
              </a:rPr>
              <a:t>сағатқа дейін</a:t>
            </a:r>
            <a:r>
              <a:rPr lang="ru-RU" altLang="ru-RU" sz="1150" b="1" dirty="0">
                <a:solidFill>
                  <a:srgbClr val="000000"/>
                </a:solidFill>
                <a:latin typeface="Times New Roman" pitchFamily="18" charset="0"/>
                <a:cs typeface="Times New Roman" pitchFamily="18" charset="0"/>
              </a:rPr>
              <a:t>   </a:t>
            </a:r>
            <a:endParaRPr lang="ru-RU" sz="115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a:t>
            </a:r>
            <a:r>
              <a:rPr lang="kk-KZ" sz="1200" dirty="0" smtClean="0">
                <a:latin typeface="Times New Roman" pitchFamily="18" charset="0"/>
                <a:cs typeface="Times New Roman" pitchFamily="18" charset="0"/>
              </a:rPr>
              <a:t>бұлтты, жауын-шашынсыз. Солтүстік-батыстан, батыстан </a:t>
            </a:r>
            <a:r>
              <a:rPr lang="kk-KZ" sz="1200" dirty="0">
                <a:latin typeface="Times New Roman" pitchFamily="18" charset="0"/>
                <a:cs typeface="Times New Roman" pitchFamily="18" charset="0"/>
              </a:rPr>
              <a:t>жел соғады, күші 9-14 м/с. Ауа температурасы түнде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              8-10 градус </a:t>
            </a:r>
            <a:r>
              <a:rPr lang="kk-KZ" sz="1200" dirty="0">
                <a:latin typeface="Times New Roman" pitchFamily="18" charset="0"/>
                <a:cs typeface="Times New Roman" pitchFamily="18" charset="0"/>
              </a:rPr>
              <a:t>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150" b="1" dirty="0" smtClean="0">
                <a:solidFill>
                  <a:srgbClr val="000000"/>
                </a:solidFill>
                <a:latin typeface="Times New Roman" pitchFamily="18" charset="0"/>
                <a:cs typeface="Times New Roman" pitchFamily="18" charset="0"/>
              </a:rPr>
              <a:t>25 </a:t>
            </a:r>
            <a:r>
              <a:rPr lang="kk-KZ" sz="1150" b="1" dirty="0">
                <a:latin typeface="Times New Roman" pitchFamily="18" charset="0"/>
                <a:cs typeface="Times New Roman" pitchFamily="18" charset="0"/>
              </a:rPr>
              <a:t>қаңтарға </a:t>
            </a:r>
            <a:r>
              <a:rPr lang="ru-RU" altLang="ru-RU" sz="1150" b="1" dirty="0" err="1">
                <a:solidFill>
                  <a:srgbClr val="000000"/>
                </a:solidFill>
                <a:latin typeface="Times New Roman" pitchFamily="18" charset="0"/>
                <a:cs typeface="Times New Roman" pitchFamily="18" charset="0"/>
              </a:rPr>
              <a:t>ауа-райы</a:t>
            </a:r>
            <a:r>
              <a:rPr lang="ru-RU" altLang="ru-RU" sz="1150" b="1" dirty="0">
                <a:solidFill>
                  <a:srgbClr val="000000"/>
                </a:solidFill>
                <a:latin typeface="Times New Roman" pitchFamily="18" charset="0"/>
                <a:cs typeface="Times New Roman" pitchFamily="18" charset="0"/>
              </a:rPr>
              <a:t> </a:t>
            </a:r>
            <a:r>
              <a:rPr lang="ru-RU" altLang="ru-RU" sz="1150" b="1" dirty="0" err="1">
                <a:solidFill>
                  <a:srgbClr val="000000"/>
                </a:solidFill>
                <a:latin typeface="Times New Roman" pitchFamily="18" charset="0"/>
                <a:cs typeface="Times New Roman" pitchFamily="18" charset="0"/>
              </a:rPr>
              <a:t>болжамы</a:t>
            </a:r>
            <a:r>
              <a:rPr lang="ru-RU" altLang="ru-RU" sz="1150" b="1" dirty="0">
                <a:solidFill>
                  <a:srgbClr val="000000"/>
                </a:solidFill>
                <a:latin typeface="Times New Roman" pitchFamily="18" charset="0"/>
                <a:cs typeface="Times New Roman" pitchFamily="18" charset="0"/>
              </a:rPr>
              <a:t> </a:t>
            </a:r>
          </a:p>
          <a:p>
            <a:pPr indent="182563" algn="ctr"/>
            <a:r>
              <a:rPr lang="ru-RU" altLang="ru-RU" sz="1150" b="1" dirty="0">
                <a:solidFill>
                  <a:srgbClr val="000000"/>
                </a:solidFill>
                <a:latin typeface="Times New Roman" pitchFamily="18" charset="0"/>
                <a:cs typeface="Times New Roman" pitchFamily="18" charset="0"/>
              </a:rPr>
              <a:t>2023 </a:t>
            </a:r>
            <a:r>
              <a:rPr lang="ru-RU" altLang="ru-RU" sz="1150" b="1" dirty="0" err="1">
                <a:solidFill>
                  <a:srgbClr val="000000"/>
                </a:solidFill>
                <a:latin typeface="Times New Roman" pitchFamily="18" charset="0"/>
                <a:cs typeface="Times New Roman" pitchFamily="18" charset="0"/>
              </a:rPr>
              <a:t>жылғы </a:t>
            </a:r>
            <a:r>
              <a:rPr lang="ru-RU" altLang="ru-RU" sz="1150" b="1" dirty="0" smtClean="0">
                <a:solidFill>
                  <a:srgbClr val="000000"/>
                </a:solidFill>
                <a:latin typeface="Times New Roman" pitchFamily="18" charset="0"/>
                <a:cs typeface="Times New Roman" pitchFamily="18" charset="0"/>
              </a:rPr>
              <a:t>24 </a:t>
            </a:r>
            <a:r>
              <a:rPr lang="kk-KZ" sz="1150" b="1" dirty="0">
                <a:latin typeface="Times New Roman" pitchFamily="18" charset="0"/>
                <a:cs typeface="Times New Roman" pitchFamily="18" charset="0"/>
              </a:rPr>
              <a:t>қаңтарға </a:t>
            </a:r>
            <a:r>
              <a:rPr lang="ru-RU" altLang="ru-RU" sz="1150" b="1" dirty="0">
                <a:solidFill>
                  <a:srgbClr val="000000"/>
                </a:solidFill>
                <a:latin typeface="Times New Roman" pitchFamily="18" charset="0"/>
                <a:cs typeface="Times New Roman" pitchFamily="18" charset="0"/>
              </a:rPr>
              <a:t>21 </a:t>
            </a:r>
            <a:r>
              <a:rPr lang="ru-RU" altLang="ru-RU" sz="1150" b="1" dirty="0" err="1">
                <a:solidFill>
                  <a:srgbClr val="000000"/>
                </a:solidFill>
                <a:latin typeface="Times New Roman" pitchFamily="18" charset="0"/>
                <a:cs typeface="Times New Roman" pitchFamily="18" charset="0"/>
              </a:rPr>
              <a:t>сағаттан  </a:t>
            </a:r>
            <a:r>
              <a:rPr lang="ru-RU" altLang="ru-RU" sz="1150" b="1" dirty="0" smtClean="0">
                <a:solidFill>
                  <a:srgbClr val="000000"/>
                </a:solidFill>
                <a:latin typeface="Times New Roman" pitchFamily="18" charset="0"/>
                <a:cs typeface="Times New Roman" pitchFamily="18" charset="0"/>
              </a:rPr>
              <a:t>25 </a:t>
            </a:r>
            <a:r>
              <a:rPr lang="kk-KZ" sz="1150" b="1" dirty="0">
                <a:latin typeface="Times New Roman" pitchFamily="18" charset="0"/>
                <a:cs typeface="Times New Roman" pitchFamily="18" charset="0"/>
              </a:rPr>
              <a:t>қаңтарға </a:t>
            </a:r>
            <a:r>
              <a:rPr lang="ru-RU" sz="1150" b="1" dirty="0">
                <a:solidFill>
                  <a:srgbClr val="000000"/>
                </a:solidFill>
                <a:latin typeface="Times New Roman" pitchFamily="18" charset="0"/>
                <a:cs typeface="Times New Roman" pitchFamily="18" charset="0"/>
              </a:rPr>
              <a:t>09 </a:t>
            </a:r>
            <a:r>
              <a:rPr lang="ru-RU" altLang="ru-RU" sz="1150" b="1" dirty="0" err="1">
                <a:solidFill>
                  <a:srgbClr val="000000"/>
                </a:solidFill>
                <a:latin typeface="Times New Roman" pitchFamily="18" charset="0"/>
                <a:cs typeface="Times New Roman" pitchFamily="18" charset="0"/>
              </a:rPr>
              <a:t>сағатқа дейін</a:t>
            </a:r>
            <a:r>
              <a:rPr lang="ru-RU" altLang="ru-RU" sz="1150" b="1" dirty="0">
                <a:solidFill>
                  <a:srgbClr val="000000"/>
                </a:solidFill>
                <a:latin typeface="Times New Roman" pitchFamily="18" charset="0"/>
                <a:cs typeface="Times New Roman" pitchFamily="18" charset="0"/>
              </a:rPr>
              <a:t>   </a:t>
            </a:r>
          </a:p>
          <a:p>
            <a:pPr indent="88900" algn="just">
              <a:tabLst>
                <a:tab pos="269875" algn="l"/>
              </a:tabLst>
            </a:pPr>
            <a:r>
              <a:rPr lang="kk-KZ" sz="1200" dirty="0">
                <a:latin typeface="Times New Roman" pitchFamily="18" charset="0"/>
                <a:cs typeface="Times New Roman" pitchFamily="18" charset="0"/>
              </a:rPr>
              <a:t>    Көшпелі бұлтты, </a:t>
            </a:r>
            <a:r>
              <a:rPr lang="kk-KZ" sz="1200" dirty="0" smtClean="0">
                <a:latin typeface="Times New Roman" pitchFamily="18" charset="0"/>
                <a:cs typeface="Times New Roman" pitchFamily="18" charset="0"/>
              </a:rPr>
              <a:t>аздаған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12-14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8052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kk-KZ" sz="1200" dirty="0">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anose="02020603050405020304" pitchFamily="18" charset="0"/>
                <a:cs typeface="Times New Roman" panose="02020603050405020304" pitchFamily="18" charset="0"/>
              </a:rPr>
              <a:t>қаңтарға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Новиков А. 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Милентьева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Е.А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13408</TotalTime>
  <Words>564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2673</cp:revision>
  <cp:lastPrinted>2021-07-01T03:56:27Z</cp:lastPrinted>
  <dcterms:created xsi:type="dcterms:W3CDTF">2018-03-27T06:03:00Z</dcterms:created>
  <dcterms:modified xsi:type="dcterms:W3CDTF">2023-01-23T06:48:59Z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