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9900"/>
    <a:srgbClr val="FA842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5" d="100"/>
          <a:sy n="115" d="100"/>
        </p:scale>
        <p:origin x="-1974" y="-11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2403922504"/>
              </p:ext>
            </p:extLst>
          </p:nvPr>
        </p:nvGraphicFramePr>
        <p:xfrm>
          <a:off x="307975" y="256490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a:t>
                      </a:r>
                      <a:r>
                        <a:rPr lang="en-US" altLang="x-none" sz="1600" b="1" i="1" dirty="0" smtClean="0">
                          <a:solidFill>
                            <a:srgbClr val="002060"/>
                          </a:solidFill>
                          <a:latin typeface="Times New Roman" panose="02020603050405020304" pitchFamily="18" charset="0"/>
                          <a:cs typeface="Times New Roman" panose="02020603050405020304" pitchFamily="18" charset="0"/>
                        </a:rPr>
                        <a:t>3</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2</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430568"/>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en-US" altLang="ru-RU" sz="1200" b="1" dirty="0">
                <a:latin typeface="Times New Roman" panose="02020603050405020304" pitchFamily="18" charset="0"/>
                <a:cs typeface="Times New Roman" panose="02020603050405020304" pitchFamily="18" charset="0"/>
              </a:rPr>
              <a:t>3</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қаңтар</a:t>
            </a:r>
            <a:r>
              <a:rPr lang="kk-KZ" altLang="ru-RU" sz="1200" b="1" dirty="0" smtClean="0">
                <a:latin typeface="Times New Roman" panose="02020603050405020304" pitchFamily="18" charset="0"/>
                <a:cs typeface="Times New Roman" panose="02020603050405020304" pitchFamily="18" charset="0"/>
              </a:rPr>
              <a:t>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4163466000"/>
              </p:ext>
            </p:extLst>
          </p:nvPr>
        </p:nvGraphicFramePr>
        <p:xfrm>
          <a:off x="5024438" y="3984300"/>
          <a:ext cx="4691064" cy="249936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582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68</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18</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a:t>
                      </a:r>
                      <a:r>
                        <a:rPr lang="kk-KZ"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18098">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19</a:t>
                      </a:r>
                      <a:r>
                        <a:rPr lang="ru-RU" sz="1000" dirty="0" smtClean="0">
                          <a:solidFill>
                            <a:schemeClr val="tx1"/>
                          </a:solidFill>
                          <a:latin typeface="Times New Roman" panose="02020603050405020304" pitchFamily="18" charset="0"/>
                          <a:cs typeface="Times New Roman" panose="02020603050405020304" pitchFamily="18" charset="0"/>
                        </a:rPr>
                        <a:t>00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180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4</a:t>
                      </a: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180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18098">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1620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4</a:t>
                      </a:r>
                      <a:r>
                        <a:rPr lang="kk-KZ" sz="1000" dirty="0" smtClean="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24</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қаңтарға  </a:t>
            </a:r>
            <a:r>
              <a:rPr lang="ru-RU" altLang="ru-RU" sz="1200" b="1" dirty="0" err="1" smtClean="0">
                <a:latin typeface="Times New Roman" panose="02020603050405020304" pitchFamily="18" charset="0"/>
                <a:cs typeface="Times New Roman" panose="02020603050405020304" pitchFamily="18" charset="0"/>
              </a:rPr>
              <a:t>арналған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a:latin typeface="Times New Roman" panose="02020603050405020304" pitchFamily="18" charset="0"/>
                <a:cs typeface="Times New Roman" panose="02020603050405020304" pitchFamily="18" charset="0"/>
              </a:rPr>
              <a:t>ж. </a:t>
            </a:r>
            <a:r>
              <a:rPr lang="kk-KZ" altLang="ru-RU" sz="1200" b="1" dirty="0">
                <a:latin typeface="Times New Roman" pitchFamily="18" charset="0"/>
                <a:cs typeface="Times New Roman" pitchFamily="18" charset="0"/>
              </a:rPr>
              <a:t>21 сағ. </a:t>
            </a:r>
            <a:r>
              <a:rPr lang="kk-KZ" altLang="ru-RU" sz="1200" b="1" dirty="0" smtClean="0">
                <a:latin typeface="Times New Roman" pitchFamily="18" charset="0"/>
                <a:cs typeface="Times New Roman" pitchFamily="18" charset="0"/>
              </a:rPr>
              <a:t>23</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қаңтардан 2</a:t>
            </a: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2</a:t>
            </a:r>
            <a:r>
              <a:rPr lang="kk-KZ" altLang="ru-RU" sz="1200" b="1" dirty="0" smtClean="0">
                <a:latin typeface="Times New Roman" pitchFamily="18" charset="0"/>
                <a:cs typeface="Times New Roman" pitchFamily="18" charset="0"/>
              </a:rPr>
              <a:t>4 </a:t>
            </a:r>
            <a:r>
              <a:rPr lang="kk-KZ" altLang="ru-RU" sz="1200" b="1" dirty="0" smtClean="0">
                <a:latin typeface="Times New Roman" pitchFamily="18" charset="0"/>
                <a:cs typeface="Times New Roman" pitchFamily="18" charset="0"/>
              </a:rPr>
              <a:t>қаңтарға 2023 </a:t>
            </a:r>
            <a:r>
              <a:rPr lang="kk-KZ" altLang="ru-RU" sz="1200" b="1" dirty="0">
                <a:latin typeface="Times New Roman" pitchFamily="18" charset="0"/>
                <a:cs typeface="Times New Roman" pitchFamily="18" charset="0"/>
              </a:rPr>
              <a:t>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жауын-шашынсыз болады. </a:t>
            </a:r>
            <a:r>
              <a:rPr lang="kk-KZ" sz="1100" dirty="0" smtClean="0">
                <a:latin typeface="Times New Roman" pitchFamily="18" charset="0"/>
                <a:cs typeface="Times New Roman" pitchFamily="18" charset="0"/>
              </a:rPr>
              <a:t>Түнде және таңертең тұман түседі. Оңтүстік-ш</a:t>
            </a:r>
            <a:r>
              <a:rPr lang="uz-Cyrl-UZ" sz="1100" dirty="0" smtClean="0">
                <a:latin typeface="Times New Roman" pitchFamily="18" charset="0"/>
                <a:cs typeface="Times New Roman" pitchFamily="18" charset="0"/>
              </a:rPr>
              <a:t>ығыстан, шығыстан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3-8 </a:t>
            </a:r>
            <a:r>
              <a:rPr lang="kk-KZ" sz="1100" dirty="0" smtClean="0">
                <a:latin typeface="Times New Roman" pitchFamily="18" charset="0"/>
                <a:cs typeface="Times New Roman" pitchFamily="18" charset="0"/>
              </a:rPr>
              <a:t>м/с. Ауа температурасы түнде </a:t>
            </a:r>
            <a:r>
              <a:rPr lang="kk-KZ" sz="1100" dirty="0" smtClean="0">
                <a:latin typeface="Times New Roman" pitchFamily="18" charset="0"/>
                <a:cs typeface="Times New Roman" pitchFamily="18" charset="0"/>
              </a:rPr>
              <a:t>13-15, күндіз 1-3 градус аяз </a:t>
            </a:r>
            <a:r>
              <a:rPr lang="kk-KZ" sz="1100" dirty="0" smtClean="0">
                <a:latin typeface="Times New Roman" pitchFamily="18" charset="0"/>
                <a:cs typeface="Times New Roman" pitchFamily="18" charset="0"/>
              </a:rPr>
              <a:t>болады.</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25</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қаңтарға </a:t>
            </a:r>
            <a:endParaRPr lang="kk-KZ" altLang="ru-RU" sz="1200" b="1" dirty="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2023 </a:t>
            </a:r>
            <a:r>
              <a:rPr lang="kk-KZ" altLang="ru-RU" sz="1200" b="1" dirty="0">
                <a:latin typeface="Times New Roman" pitchFamily="18" charset="0"/>
                <a:cs typeface="Times New Roman" pitchFamily="18" charset="0"/>
              </a:rPr>
              <a:t>ж. 21 сағ. </a:t>
            </a:r>
            <a:r>
              <a:rPr lang="kk-KZ" altLang="ru-RU" sz="1200" b="1" dirty="0" smtClean="0">
                <a:latin typeface="Times New Roman" pitchFamily="18" charset="0"/>
                <a:cs typeface="Times New Roman" pitchFamily="18" charset="0"/>
              </a:rPr>
              <a:t>24</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қаңтардан 09 </a:t>
            </a:r>
            <a:r>
              <a:rPr lang="kk-KZ" altLang="ru-RU" sz="1200" b="1" dirty="0">
                <a:latin typeface="Times New Roman" pitchFamily="18" charset="0"/>
                <a:cs typeface="Times New Roman" pitchFamily="18" charset="0"/>
              </a:rPr>
              <a:t>сағ. </a:t>
            </a:r>
            <a:r>
              <a:rPr lang="kk-KZ" altLang="ru-RU" sz="1200" b="1" dirty="0" smtClean="0">
                <a:latin typeface="Times New Roman" pitchFamily="18" charset="0"/>
                <a:cs typeface="Times New Roman" pitchFamily="18" charset="0"/>
              </a:rPr>
              <a:t>25</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қаңтарға дейін</a:t>
            </a:r>
            <a:endParaRPr lang="en-US" altLang="ru-RU" sz="1200" b="1" dirty="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a:t>
            </a:r>
            <a:r>
              <a:rPr lang="uz-Cyrl-UZ" sz="1100" dirty="0" smtClean="0">
                <a:latin typeface="Times New Roman" pitchFamily="18" charset="0"/>
                <a:cs typeface="Times New Roman" pitchFamily="18" charset="0"/>
              </a:rPr>
              <a:t>Шығыстан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3-8 </a:t>
            </a:r>
            <a:r>
              <a:rPr lang="kk-KZ" sz="1100" dirty="0" smtClean="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14-16 градус </a:t>
            </a:r>
            <a:r>
              <a:rPr lang="kk-KZ" sz="1100" dirty="0" smtClean="0">
                <a:latin typeface="Times New Roman" pitchFamily="18" charset="0"/>
                <a:cs typeface="Times New Roman" pitchFamily="18" charset="0"/>
              </a:rPr>
              <a:t>аяз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77033" y="2057072"/>
            <a:ext cx="4680169"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24</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қаңтарда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25</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қаңтарға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жиналуына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13732" y="3123910"/>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 </a:t>
            </a:r>
            <a:r>
              <a:rPr lang="ru-RU" sz="1200" b="1" i="1" dirty="0" err="1" smtClean="0">
                <a:latin typeface="Times New Roman" panose="02020603050405020304" pitchFamily="18" charset="0"/>
                <a:cs typeface="Times New Roman" panose="02020603050405020304" pitchFamily="18" charset="0"/>
              </a:rPr>
              <a:t>Нурлыбаева</a:t>
            </a:r>
            <a:r>
              <a:rPr lang="ru-RU" sz="1200" b="1" i="1" smtClean="0">
                <a:latin typeface="Times New Roman" panose="02020603050405020304" pitchFamily="18" charset="0"/>
                <a:cs typeface="Times New Roman" panose="02020603050405020304" pitchFamily="18" charset="0"/>
              </a:rPr>
              <a:t> А.Н.</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13525</TotalTime>
  <Words>605</Words>
  <Application>Microsoft Office PowerPoint</Application>
  <PresentationFormat>Лист A4 (210x297 мм)</PresentationFormat>
  <Paragraphs>98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2730</cp:revision>
  <cp:lastPrinted>2021-07-01T03:56:27Z</cp:lastPrinted>
  <dcterms:created xsi:type="dcterms:W3CDTF">2018-03-27T06:03:00Z</dcterms:created>
  <dcterms:modified xsi:type="dcterms:W3CDTF">2023-01-23T06:27:28Z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