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562921"/>
              </p:ext>
            </p:extLst>
          </p:nvPr>
        </p:nvGraphicFramePr>
        <p:xfrm>
          <a:off x="307975" y="2429624"/>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2023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24, түнде 25 </a:t>
            </a:r>
            <a:r>
              <a:rPr lang="kk-KZ" sz="1100" dirty="0" smtClean="0">
                <a:solidFill>
                  <a:srgbClr val="000000"/>
                </a:solidFill>
                <a:latin typeface="Times New Roman" panose="02020603050405020304" pitchFamily="18" charset="0"/>
                <a:cs typeface="Times New Roman" panose="02020603050405020304" pitchFamily="18" charset="0"/>
                <a:sym typeface="+mn-ea"/>
              </a:rPr>
              <a:t>қаңтарда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0807007"/>
              </p:ext>
            </p:extLst>
          </p:nvPr>
        </p:nvGraphicFramePr>
        <p:xfrm>
          <a:off x="5067480" y="4114745"/>
          <a:ext cx="4667576" cy="22231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a:t>
                      </a:r>
                      <a:r>
                        <a:rPr lang="en-US" sz="900" dirty="0" smtClean="0">
                          <a:solidFill>
                            <a:schemeClr val="tx1"/>
                          </a:solidFill>
                          <a:latin typeface="Times New Roman" panose="02020603050405020304" pitchFamily="18" charset="0"/>
                          <a:cs typeface="Times New Roman" panose="02020603050405020304" pitchFamily="18" charset="0"/>
                        </a:rPr>
                        <a:t>14</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0,67</a:t>
                      </a:r>
                      <a:r>
                        <a:rPr lang="en-US" sz="900" dirty="0" smtClean="0">
                          <a:solidFill>
                            <a:schemeClr val="tx1"/>
                          </a:solidFill>
                          <a:latin typeface="Times New Roman" panose="02020603050405020304" pitchFamily="18" charset="0"/>
                          <a:cs typeface="Times New Roman" panose="02020603050405020304" pitchFamily="18" charset="0"/>
                        </a:rPr>
                        <a:t>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a:t>
                      </a:r>
                      <a:r>
                        <a:rPr lang="en-US" sz="900" dirty="0" smtClean="0">
                          <a:solidFill>
                            <a:schemeClr val="tx1"/>
                          </a:solidFill>
                          <a:latin typeface="Times New Roman" panose="02020603050405020304" pitchFamily="18" charset="0"/>
                          <a:cs typeface="Times New Roman" panose="02020603050405020304" pitchFamily="18" charset="0"/>
                        </a:rPr>
                        <a:t>38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1597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319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199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750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900" dirty="0" smtClean="0">
                          <a:latin typeface="Times New Roman" panose="02020603050405020304" pitchFamily="18" charset="0"/>
                          <a:cs typeface="Times New Roman" panose="02020603050405020304" pitchFamily="18" charset="0"/>
                        </a:rPr>
                        <a:t>Аммиак</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a:t>
                      </a: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90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24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0-5 </a:t>
            </a:r>
            <a:r>
              <a:rPr lang="kk-KZ" sz="1100" dirty="0" smtClean="0">
                <a:solidFill>
                  <a:prstClr val="black"/>
                </a:solidFill>
                <a:latin typeface="Times New Roman" pitchFamily="18" charset="0"/>
                <a:cs typeface="Times New Roman" pitchFamily="18" charset="0"/>
              </a:rPr>
              <a:t>м/с. Ауа температурасы түнде 5-7 аяз, күндіз 3-5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24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1-6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4-6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19150</TotalTime>
  <Words>592</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2625</cp:revision>
  <cp:lastPrinted>2021-07-01T07:38:07Z</cp:lastPrinted>
  <dcterms:created xsi:type="dcterms:W3CDTF">2018-03-27T06:03:00Z</dcterms:created>
  <dcterms:modified xsi:type="dcterms:W3CDTF">2023-01-23T06:41:36Z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