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howGuides="1">
      <p:cViewPr varScale="1">
        <p:scale>
          <a:sx n="117" d="100"/>
          <a:sy n="117" d="100"/>
        </p:scale>
        <p:origin x="113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10473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883956543"/>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a:t>
                      </a:r>
                      <a:r>
                        <a:rPr sz="700" i="1" dirty="0" err="1">
                          <a:latin typeface="Times New Roman" panose="02020603050405020304" pitchFamily="18" charset="0"/>
                          <a:cs typeface="Times New Roman" panose="02020603050405020304" pitchFamily="18" charset="0"/>
                        </a:rPr>
                        <a:t>от</a:t>
                      </a:r>
                      <a:r>
                        <a:rPr sz="700" i="1" dirty="0">
                          <a:latin typeface="Times New Roman" panose="02020603050405020304" pitchFamily="18" charset="0"/>
                          <a:cs typeface="Times New Roman" panose="02020603050405020304" pitchFamily="18" charset="0"/>
                        </a:rPr>
                        <a:t> </a:t>
                      </a:r>
                      <a:r>
                        <a:rPr sz="700" i="1" dirty="0" smtClean="0">
                          <a:latin typeface="Times New Roman" panose="02020603050405020304" pitchFamily="18" charset="0"/>
                          <a:cs typeface="Times New Roman" panose="02020603050405020304" pitchFamily="18" charset="0"/>
                        </a:rPr>
                        <a:t>28.02.20</a:t>
                      </a:r>
                      <a:r>
                        <a:rPr lang="ru-RU" sz="700" i="1" dirty="0" smtClean="0">
                          <a:latin typeface="Times New Roman" panose="02020603050405020304" pitchFamily="18" charset="0"/>
                          <a:cs typeface="Times New Roman" panose="02020603050405020304" pitchFamily="18" charset="0"/>
                        </a:rPr>
                        <a:t>22</a:t>
                      </a:r>
                      <a:r>
                        <a:rPr sz="700" i="1" dirty="0" smtClean="0">
                          <a:latin typeface="Times New Roman" panose="02020603050405020304" pitchFamily="18" charset="0"/>
                          <a:cs typeface="Times New Roman" panose="02020603050405020304" pitchFamily="18" charset="0"/>
                        </a:rPr>
                        <a:t>г </a:t>
                      </a:r>
                      <a:r>
                        <a:rPr sz="700" i="1" dirty="0">
                          <a:latin typeface="Times New Roman" panose="02020603050405020304" pitchFamily="18" charset="0"/>
                          <a:cs typeface="Times New Roman" panose="02020603050405020304" pitchFamily="18" charset="0"/>
                        </a:rPr>
                        <a:t>№168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9655416"/>
              </p:ext>
            </p:extLst>
          </p:nvPr>
        </p:nvGraphicFramePr>
        <p:xfrm>
          <a:off x="4953000" y="4269713"/>
          <a:ext cx="4783149" cy="2225040"/>
        </p:xfrm>
        <a:graphic>
          <a:graphicData uri="http://schemas.openxmlformats.org/drawingml/2006/table">
            <a:tbl>
              <a:tblPr firstRow="1" bandRow="1">
                <a:tableStyleId>{5C22544A-7EE6-4342-B048-85BDC9FD1C3A}</a:tableStyleId>
              </a:tblPr>
              <a:tblGrid>
                <a:gridCol w="1713293">
                  <a:extLst>
                    <a:ext uri="{9D8B030D-6E8A-4147-A177-3AD203B41FA5}">
                      <a16:colId xmlns:a16="http://schemas.microsoft.com/office/drawing/2014/main" val="3583770891"/>
                    </a:ext>
                  </a:extLst>
                </a:gridCol>
                <a:gridCol w="1462012">
                  <a:extLst>
                    <a:ext uri="{9D8B030D-6E8A-4147-A177-3AD203B41FA5}">
                      <a16:colId xmlns:a16="http://schemas.microsoft.com/office/drawing/2014/main" val="1276116030"/>
                    </a:ext>
                  </a:extLst>
                </a:gridCol>
                <a:gridCol w="1607844">
                  <a:extLst>
                    <a:ext uri="{9D8B030D-6E8A-4147-A177-3AD203B41FA5}">
                      <a16:colId xmlns:a16="http://schemas.microsoft.com/office/drawing/2014/main" val="2096923049"/>
                    </a:ext>
                  </a:extLst>
                </a:gridCol>
              </a:tblGrid>
              <a:tr h="58285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9796">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13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9796">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4478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0,9</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9796">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126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0,6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9796">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73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9796">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07772">
                <a:tc gridSpan="3">
                  <a:txBody>
                    <a:bodyPr/>
                    <a:lstStyle/>
                    <a:p>
                      <a:pPr marL="171450" indent="-171450">
                        <a:buFont typeface="Arial" panose="020B0604020202020204" pitchFamily="34" charset="0"/>
                        <a:buChar char="•"/>
                      </a:pP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ct val="107000"/>
                        </a:lnSpc>
                        <a:spcAft>
                          <a:spcPts val="800"/>
                        </a:spcAft>
                      </a:pP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ct val="107000"/>
                        </a:lnSpc>
                        <a:spcAft>
                          <a:spcPts val="800"/>
                        </a:spcAft>
                      </a:pP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12437" y="92527"/>
            <a:ext cx="4829952"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Көшпелі бұлтты, </a:t>
            </a:r>
            <a:r>
              <a:rPr lang="kk-KZ" sz="1200" dirty="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a:t>
            </a:r>
            <a:r>
              <a:rPr lang="kk-KZ" sz="1200" dirty="0" smtClean="0">
                <a:latin typeface="Times New Roman" pitchFamily="18" charset="0"/>
                <a:cs typeface="Times New Roman" pitchFamily="18" charset="0"/>
              </a:rPr>
              <a:t>, шығыстан 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7-12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күндіз 5-7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25</a:t>
            </a:r>
            <a:r>
              <a:rPr lang="ru-RU" sz="1200" b="1" dirty="0" smtClean="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itchFamily="18" charset="0"/>
                <a:cs typeface="Times New Roman" pitchFamily="18" charset="0"/>
                <a:sym typeface="+mn-ea"/>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solidFill>
                  <a:prstClr val="black"/>
                </a:solidFill>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оңтүстіктен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77688" y="3531047"/>
            <a:ext cx="469924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30350" y="2685040"/>
            <a:ext cx="478314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a:solidFill>
                  <a:schemeClr val="tx1"/>
                </a:solidFill>
                <a:latin typeface="Times New Roman" panose="02020603050405020304" pitchFamily="18" charset="0"/>
                <a:cs typeface="Times New Roman" panose="02020603050405020304" pitchFamily="18" charset="0"/>
              </a:rPr>
              <a:t>2023</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24 </a:t>
            </a:r>
            <a:r>
              <a:rPr lang="ru-RU" sz="1200" b="1" dirty="0" err="1" smtClean="0">
                <a:solidFill>
                  <a:schemeClr val="tx1"/>
                </a:solidFill>
                <a:latin typeface="Times New Roman" panose="02020603050405020304" pitchFamily="18" charset="0"/>
                <a:cs typeface="Times New Roman" panose="02020603050405020304" pitchFamily="18" charset="0"/>
              </a:rPr>
              <a:t>қаңтар</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25 </a:t>
            </a:r>
            <a:r>
              <a:rPr lang="kk-KZ" sz="1200" b="1"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a:t>
            </a:r>
            <a:r>
              <a:rPr lang="kk-KZ" sz="1200"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18282</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3285</cp:revision>
  <cp:lastPrinted>2021-07-01T03:56:27Z</cp:lastPrinted>
  <dcterms:created xsi:type="dcterms:W3CDTF">2018-03-27T06:03:00Z</dcterms:created>
  <dcterms:modified xsi:type="dcterms:W3CDTF">2023-01-23T07:43:22Z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