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63301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20-22,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5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-7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81098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1747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Баймбетова С. А.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14635</TotalTime>
  <Words>572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2941</cp:revision>
  <cp:lastPrinted>2023-01-23T06:19:52Z</cp:lastPrinted>
  <dcterms:created xsi:type="dcterms:W3CDTF">2018-03-27T06:03:00Z</dcterms:created>
  <dcterms:modified xsi:type="dcterms:W3CDTF">2023-01-23T06:20:19Z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