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36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822000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033838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небольшой снег. Ветер северо-западный 9-14 м/с. Температура воздуха ночью 10-12, днем 6-8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25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Облачность,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января, ночью 25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19681</TotalTime>
  <Words>645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3184</cp:revision>
  <cp:lastPrinted>2021-11-30T05:55:24Z</cp:lastPrinted>
  <dcterms:created xsi:type="dcterms:W3CDTF">2018-03-27T06:03:00Z</dcterms:created>
  <dcterms:modified xsi:type="dcterms:W3CDTF">2023-01-23T05:14:19Z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