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6336046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24, ночью 25 января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9721458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0-5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5-7 мороза, днем 3-5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1-6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16356</TotalTime>
  <Words>615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2588</cp:revision>
  <cp:lastPrinted>2021-10-15T03:50:29Z</cp:lastPrinted>
  <dcterms:created xsi:type="dcterms:W3CDTF">2018-03-27T06:03:00Z</dcterms:created>
  <dcterms:modified xsi:type="dcterms:W3CDTF">2023-01-23T06:42:05Z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