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94041622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23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23 января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8365" y="299960"/>
            <a:ext cx="4709651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по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2023 г.</a:t>
            </a:r>
          </a:p>
          <a:p>
            <a:pPr lvl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северо-западный 5-10 м/с. Температура воздуха ночью 13-15, днем 6-8 мороза.</a:t>
            </a:r>
          </a:p>
          <a:p>
            <a:pPr lvl="0" algn="ctr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</a:p>
          <a:p>
            <a:pPr lvl="0"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21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2023 г.</a:t>
            </a:r>
          </a:p>
          <a:p>
            <a:pPr lvl="0">
              <a:defRPr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 9-14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Температура воздуха 15-17 мороза.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983620153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8650" y="3839537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23 января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99041064"/>
              </p:ext>
            </p:extLst>
          </p:nvPr>
        </p:nvGraphicFramePr>
        <p:xfrm>
          <a:off x="5030050" y="4288930"/>
          <a:ext cx="4691064" cy="21489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7503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1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49882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61467" y="2371672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24, ночью 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326508"/>
            <a:ext cx="4291013" cy="1666579"/>
            <a:chOff x="430190" y="3938039"/>
            <a:chExt cx="4291013" cy="182789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3691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Нуржанова/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16550</TotalTime>
  <Words>581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2654</cp:revision>
  <cp:lastPrinted>2021-07-01T03:56:27Z</cp:lastPrinted>
  <dcterms:created xsi:type="dcterms:W3CDTF">2018-03-27T06:03:00Z</dcterms:created>
  <dcterms:modified xsi:type="dcterms:W3CDTF">2023-01-23T06:39:34Z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