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204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8633325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22 января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1177218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084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2143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3-8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37427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17955</TotalTime>
  <Words>591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2608</cp:revision>
  <cp:lastPrinted>2021-10-14T11:15:53Z</cp:lastPrinted>
  <dcterms:created xsi:type="dcterms:W3CDTF">2018-03-27T06:03:00Z</dcterms:created>
  <dcterms:modified xsi:type="dcterms:W3CDTF">2023-01-22T05:36:31Z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