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8" d="100"/>
          <a:sy n="98" d="100"/>
        </p:scale>
        <p:origin x="-912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189339638"/>
              </p:ext>
            </p:extLst>
          </p:nvPr>
        </p:nvGraphicFramePr>
        <p:xfrm>
          <a:off x="5019674" y="3986764"/>
          <a:ext cx="4691273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9875" algn="just">
              <a:defRPr/>
            </a:pP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и утром небольшой снег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западный, северо-западный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indent="269875" algn="just">
              <a:defRPr/>
            </a:pP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Новиков 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А/</a:t>
            </a:r>
            <a:r>
              <a:rPr lang="ru-RU" alt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Милентьева</a:t>
            </a:r>
            <a:r>
              <a:rPr lang="ru-RU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Е.А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13731</TotalTime>
  <Words>595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2713</cp:revision>
  <cp:lastPrinted>2021-07-01T03:56:27Z</cp:lastPrinted>
  <dcterms:created xsi:type="dcterms:W3CDTF">2018-03-27T06:03:00Z</dcterms:created>
  <dcterms:modified xsi:type="dcterms:W3CDTF">2023-01-22T06:34:13Z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