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88352270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небольшой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снег, низовая метель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46166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1" y="361563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января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85573268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4,418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Жандосова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16181</TotalTime>
  <Words>638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2670</cp:revision>
  <cp:lastPrinted>2021-07-01T03:56:27Z</cp:lastPrinted>
  <dcterms:created xsi:type="dcterms:W3CDTF">2018-03-27T06:03:00Z</dcterms:created>
  <dcterms:modified xsi:type="dcterms:W3CDTF">2023-01-22T07:11:05Z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