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>
        <p:scale>
          <a:sx n="100" d="100"/>
          <a:sy n="100" d="100"/>
        </p:scale>
        <p:origin x="300" y="8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449D257-DCD6-463F-889B-F5C2988EF65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01A38-4F70-4220-B51B-D608AE14C3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37ED4-5765-4697-9040-CB64DB52B3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849A2-0675-4A74-B411-FE20F18109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9541E-1998-478B-BAD1-7373E597F7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7071A-447D-423C-969B-9DDD5C5688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E50EC-09AE-4CCA-AE21-A85371D5F1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C19BF-9FD6-4553-BA7E-48745FDB56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F4A9A-CCE9-4162-BF6E-F6E132DF4B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0990D-3188-401F-BE7C-20A8308C51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9DE72-E4AE-4EDF-99E6-4D355C1F9B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A5ECA-027C-44F2-94A1-7F198E95EE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34F4060-369D-4CE9-B779-FF6025A378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22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23 января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>
                <a:solidFill>
                  <a:schemeClr val="tx1"/>
                </a:solidFill>
              </a:rPr>
              <a:t>22 января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</a:rPr>
              <a:t>23</a:t>
            </a:r>
            <a:r>
              <a:rPr lang="ru-RU" altLang="ru-RU" b="1">
                <a:solidFill>
                  <a:schemeClr val="tx1"/>
                </a:solidFill>
              </a:rPr>
              <a:t> января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>
                <a:solidFill>
                  <a:schemeClr val="tx1"/>
                </a:solidFill>
              </a:rPr>
              <a:t>. Ветер 0-5 м/с. Температура воздуха ночью 11-13, днем 3-5 мороза.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24 января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23 января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24 января</a:t>
            </a: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alt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11-13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3 января, ночью 24 января 2023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143125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491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3,0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498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6440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629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3,1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539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Бекмурзаева Б.М. / Ибраимов З.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15389</TotalTime>
  <Words>552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3025</cp:revision>
  <cp:lastPrinted>2021-07-01T09:11:30Z</cp:lastPrinted>
  <dcterms:created xsi:type="dcterms:W3CDTF">2018-03-27T06:03:00Z</dcterms:created>
  <dcterms:modified xsi:type="dcterms:W3CDTF">2023-01-22T06:32:30Z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