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451227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024438" y="6357958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42900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81562" y="3000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1384989"/>
              </p:ext>
            </p:extLst>
          </p:nvPr>
        </p:nvGraphicFramePr>
        <p:xfrm>
          <a:off x="4953000" y="3929066"/>
          <a:ext cx="4643470" cy="2305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654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15694</TotalTime>
  <Words>595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2636</cp:revision>
  <cp:lastPrinted>2021-07-01T03:56:27Z</cp:lastPrinted>
  <dcterms:created xsi:type="dcterms:W3CDTF">2018-03-27T06:03:00Z</dcterms:created>
  <dcterms:modified xsi:type="dcterms:W3CDTF">2023-01-22T07:26:02Z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