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5977323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32549148"/>
              </p:ext>
            </p:extLst>
          </p:nvPr>
        </p:nvGraphicFramePr>
        <p:xfrm>
          <a:off x="5046662" y="636212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3412978"/>
              </p:ext>
            </p:extLst>
          </p:nvPr>
        </p:nvGraphicFramePr>
        <p:xfrm>
          <a:off x="5025008" y="3928968"/>
          <a:ext cx="4648972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095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84729"/>
            <a:ext cx="479891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января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января 2023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Облачно, днем снег, низовая метель. Ветер западный 9-14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11-13,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6-8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24 января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Облачность, снег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10-12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82707" y="3086773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19665</TotalTime>
  <Words>647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3181</cp:revision>
  <cp:lastPrinted>2021-11-30T05:55:24Z</cp:lastPrinted>
  <dcterms:created xsi:type="dcterms:W3CDTF">2018-03-27T06:03:00Z</dcterms:created>
  <dcterms:modified xsi:type="dcterms:W3CDTF">2023-01-22T06:29:37Z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