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346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29636123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января 2023 г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января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западный,                         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10-12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января 2023 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небольшой снег, низовая метель.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9-14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204864"/>
            <a:ext cx="4824412" cy="461665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22 января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6405127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0,192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Жандосова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15950</TotalTime>
  <Words>596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2645</cp:revision>
  <cp:lastPrinted>2021-07-01T03:56:27Z</cp:lastPrinted>
  <dcterms:created xsi:type="dcterms:W3CDTF">2018-03-27T06:03:00Z</dcterms:created>
  <dcterms:modified xsi:type="dcterms:W3CDTF">2023-01-22T07:03:28Z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