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2" autoAdjust="0"/>
    <p:restoredTop sz="94660"/>
  </p:normalViewPr>
  <p:slideViewPr>
    <p:cSldViewPr showGuides="1">
      <p:cViewPr varScale="1">
        <p:scale>
          <a:sx n="67" d="100"/>
          <a:sy n="67" d="100"/>
        </p:scale>
        <p:origin x="90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4961438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90867833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28.02.20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680283"/>
              </p:ext>
            </p:extLst>
          </p:nvPr>
        </p:nvGraphicFramePr>
        <p:xfrm>
          <a:off x="4989512" y="4393086"/>
          <a:ext cx="4815855" cy="20702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5245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1,05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 gridSpan="3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юго-восточный, восточный 7-12 м/с. Температура воздуха ночью 17-19, днём 5-7 мороза.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18500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3060</cp:revision>
  <cp:lastPrinted>2021-07-01T03:56:27Z</cp:lastPrinted>
  <dcterms:created xsi:type="dcterms:W3CDTF">2018-03-27T06:03:00Z</dcterms:created>
  <dcterms:modified xsi:type="dcterms:W3CDTF">2023-01-22T06:36:21Z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