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22 қаңтарға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a:t>
            </a:r>
            <a:r>
              <a:rPr lang="kk-KZ" sz="1100" b="1" dirty="0" smtClean="0">
                <a:latin typeface="Times New Roman"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ru-RU" sz="1100" b="1" dirty="0" err="1" smtClean="0">
                <a:latin typeface="Times New Roman"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түнде 21-23, 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23  қантарға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22 </a:t>
            </a:r>
            <a:r>
              <a:rPr lang="ru-RU" sz="1100" b="1" dirty="0" err="1" smtClean="0">
                <a:latin typeface="Times New Roman" pitchFamily="18" charset="0"/>
                <a:ea typeface="Times New Roman KZ"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23</a:t>
            </a:r>
            <a:r>
              <a:rPr lang="kk-KZ"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қантар</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a:t>
            </a:r>
            <a:r>
              <a:rPr lang="kk-KZ" altLang="ru-RU" sz="1200" dirty="0" smtClean="0">
                <a:solidFill>
                  <a:schemeClr val="tx1"/>
                </a:solidFill>
                <a:latin typeface="Times New Roman" panose="02020603050405020304" pitchFamily="18" charset="0"/>
                <a:cs typeface="Times New Roman" panose="02020603050405020304" pitchFamily="18" charset="0"/>
              </a:rPr>
              <a:t> қаңтар</a:t>
            </a:r>
            <a:r>
              <a:rPr lang="ru-RU" sz="1200" dirty="0" smtClean="0">
                <a:solidFill>
                  <a:schemeClr val="tx1"/>
                </a:solidFill>
                <a:latin typeface="Times New Roman" panose="02020603050405020304" pitchFamily="18" charset="0"/>
                <a:cs typeface="Times New Roman" panose="02020603050405020304" pitchFamily="18" charset="0"/>
              </a:rPr>
              <a:t>, 23</a:t>
            </a:r>
            <a:r>
              <a:rPr lang="kk-KZ" sz="1200" dirty="0" smtClean="0">
                <a:solidFill>
                  <a:schemeClr val="tx1"/>
                </a:solidFill>
                <a:latin typeface="Times New Roman" panose="02020603050405020304" pitchFamily="18" charset="0"/>
                <a:cs typeface="Times New Roman" panose="02020603050405020304" pitchFamily="18" charset="0"/>
              </a:rPr>
              <a:t> қантарға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549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6087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343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smtClean="0">
                <a:solidFill>
                  <a:srgbClr val="000000"/>
                </a:solidFill>
                <a:latin typeface="Times New Roman" panose="02020603050405020304" pitchFamily="18" charset="0"/>
                <a:cs typeface="Times New Roman" panose="02020603050405020304" pitchFamily="18" charset="0"/>
              </a:rPr>
              <a:t>Байменова А.А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14105</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2891</cp:revision>
  <cp:lastPrinted>2021-07-01T03:56:27Z</cp:lastPrinted>
  <dcterms:created xsi:type="dcterms:W3CDTF">2018-03-27T06:03:00Z</dcterms:created>
  <dcterms:modified xsi:type="dcterms:W3CDTF">2023-01-21T07:39:09Z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