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4510845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ауысады </a:t>
            </a:r>
            <a:r>
              <a:rPr lang="kk-KZ"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-12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 бұлтты</a:t>
            </a:r>
            <a:r>
              <a:rPr lang="ru-RU" sz="1200" dirty="0" err="1">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46166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7205841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Жандосова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16166</TotalTime>
  <Words>587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2710</cp:revision>
  <cp:lastPrinted>2021-07-01T07:38:07Z</cp:lastPrinted>
  <dcterms:created xsi:type="dcterms:W3CDTF">2018-03-27T06:03:00Z</dcterms:created>
  <dcterms:modified xsi:type="dcterms:W3CDTF">2023-01-21T07:58:21Z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