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8364696"/>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0807007"/>
              </p:ext>
            </p:extLst>
          </p:nvPr>
        </p:nvGraphicFramePr>
        <p:xfrm>
          <a:off x="5067480" y="4114745"/>
          <a:ext cx="4667576" cy="22231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0,67</a:t>
                      </a: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3</a:t>
                      </a: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1709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342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0,276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775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900" dirty="0" smtClean="0">
                          <a:latin typeface="Times New Roman" panose="02020603050405020304" pitchFamily="18" charset="0"/>
                          <a:cs typeface="Times New Roman" panose="02020603050405020304" pitchFamily="18" charset="0"/>
                        </a:rPr>
                        <a:t>Аммиак</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111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prstClr val="black"/>
                </a:solidFill>
                <a:latin typeface="Times New Roman" pitchFamily="18" charset="0"/>
                <a:cs typeface="Times New Roman" pitchFamily="18" charset="0"/>
              </a:rPr>
              <a:t>м/с. Ауа температурасы түнде 5-7 аяз, күндіз 5-7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23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23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19146</TotalTime>
  <Words>587</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2623</cp:revision>
  <cp:lastPrinted>2021-07-01T07:38:07Z</cp:lastPrinted>
  <dcterms:created xsi:type="dcterms:W3CDTF">2018-03-27T06:03:00Z</dcterms:created>
  <dcterms:modified xsi:type="dcterms:W3CDTF">2023-01-21T06:27:45Z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