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6282771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№021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қаңтарға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қантар</a:t>
            </a:r>
            <a:r>
              <a:rPr lang="kk-KZ" altLang="ru-RU" sz="1200" b="1" dirty="0" smtClean="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22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Ш</a:t>
            </a:r>
            <a:r>
              <a:rPr lang="ru-RU" sz="1200" dirty="0" err="1" smtClean="0">
                <a:latin typeface="Times New Roman" pitchFamily="18" charset="0"/>
                <a:cs typeface="Times New Roman" pitchFamily="18" charset="0"/>
              </a:rPr>
              <a:t>ығыстан, оңтүстік-шығыстан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 м/с. </a:t>
            </a:r>
            <a:r>
              <a:rPr lang="kk-KZ" sz="1200" dirty="0" smtClean="0">
                <a:latin typeface="Times New Roman" pitchFamily="18" charset="0"/>
                <a:cs typeface="Times New Roman" pitchFamily="18" charset="0"/>
              </a:rPr>
              <a:t>Ауа температурасы түнде 19-21, күндіз 9-11 градус аяз болады.</a:t>
            </a: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23 қаңтарға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қаңтар сағ</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23 </a:t>
            </a:r>
            <a:r>
              <a:rPr lang="ru-RU" sz="1200" b="1" dirty="0" err="1" smtClean="0">
                <a:solidFill>
                  <a:srgbClr val="000000"/>
                </a:solidFill>
                <a:latin typeface="Times New Roman" pitchFamily="18" charset="0"/>
                <a:cs typeface="Times New Roman" pitchFamily="18" charset="0"/>
              </a:rPr>
              <a:t>қаңтар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Ш</a:t>
            </a:r>
            <a:r>
              <a:rPr lang="ru-RU" sz="1200" dirty="0" err="1" smtClean="0">
                <a:latin typeface="Times New Roman" pitchFamily="18" charset="0"/>
                <a:cs typeface="Times New Roman" pitchFamily="18" charset="0"/>
              </a:rPr>
              <a:t>ығыстан, оңтүстік-шығыстан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 м/с. </a:t>
            </a:r>
            <a:r>
              <a:rPr lang="kk-KZ" sz="1200" dirty="0" smtClean="0">
                <a:latin typeface="Times New Roman" pitchFamily="18" charset="0"/>
                <a:cs typeface="Times New Roman" pitchFamily="18" charset="0"/>
              </a:rPr>
              <a:t>Ауа температурасы түнде 19-21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8377168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Снигирева Н.Г /</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14063</TotalTime>
  <Words>525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2690</cp:revision>
  <cp:lastPrinted>2021-07-01T07:38:07Z</cp:lastPrinted>
  <dcterms:created xsi:type="dcterms:W3CDTF">2018-03-27T06:03:00Z</dcterms:created>
  <dcterms:modified xsi:type="dcterms:W3CDTF">2023-01-21T07:05:03Z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