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346"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5422545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21-23, </a:t>
            </a:r>
            <a:r>
              <a:rPr lang="ru-RU" sz="1200" dirty="0" err="1">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lvl="0" algn="just"/>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46166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ықпал 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54024736"/>
              </p:ext>
            </p:extLst>
          </p:nvPr>
        </p:nvGraphicFramePr>
        <p:xfrm>
          <a:off x="4891124" y="393305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Жандосова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15684</TotalTime>
  <Words>551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2692</cp:revision>
  <cp:lastPrinted>2021-07-01T03:56:27Z</cp:lastPrinted>
  <dcterms:created xsi:type="dcterms:W3CDTF">2018-03-27T06:03:00Z</dcterms:created>
  <dcterms:modified xsi:type="dcterms:W3CDTF">2023-01-21T08:22:05Z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