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7490211"/>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 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Оңлтүстік-шығыстан,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желтоқсан</a:t>
            </a:r>
          </a:p>
          <a:p>
            <a:pPr lvl="0"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0365444"/>
              </p:ext>
            </p:extLst>
          </p:nvPr>
        </p:nvGraphicFramePr>
        <p:xfrm>
          <a:off x="5056334" y="440418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701045134"/>
              </p:ext>
            </p:extLst>
          </p:nvPr>
        </p:nvGraphicFramePr>
        <p:xfrm>
          <a:off x="5030190" y="618614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944823"/>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0654" y="361835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Нуржанова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15440</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2692</cp:revision>
  <cp:lastPrinted>2021-07-01T07:38:07Z</cp:lastPrinted>
  <dcterms:created xsi:type="dcterms:W3CDTF">2018-03-27T06:03:00Z</dcterms:created>
  <dcterms:modified xsi:type="dcterms:W3CDTF">2023-01-21T06:36:27Z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