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 Id="rId4" Type="http://schemas.openxmlformats.org/officeDocument/2006/relationships/custom-properties" Target="docProps/custom.xml" /></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 /><Relationship Id="rId3" Type="http://schemas.openxmlformats.org/officeDocument/2006/relationships/slide" Target="slides/slide2.xml" /><Relationship Id="rId7" Type="http://schemas.openxmlformats.org/officeDocument/2006/relationships/theme" Target="theme/theme1.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viewProps" Target="viewProps.xml" /><Relationship Id="rId5" Type="http://schemas.openxmlformats.org/officeDocument/2006/relationships/presProps" Target="presProps.xml" /><Relationship Id="rId4" Type="http://schemas.openxmlformats.org/officeDocument/2006/relationships/notesMaster" Target="notesMasters/notesMaster1.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 /><Relationship Id="rId2" Type="http://schemas.openxmlformats.org/officeDocument/2006/relationships/hyperlink" Target="mailto:pressmeteo@gmail.com" TargetMode="External" /><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21 қантар</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қантар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9787434"/>
              </p:ext>
            </p:extLst>
          </p:nvPr>
        </p:nvGraphicFramePr>
        <p:xfrm>
          <a:off x="5026040" y="3996002"/>
          <a:ext cx="4691064" cy="2592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p>
                      <a:pPr algn="ctr" rtl="0" fontAlgn="ctr"/>
                      <a:r>
                        <a:rPr lang="ru-RU" sz="1000" b="0" i="0" u="none" strike="noStrike" dirty="0">
                          <a:solidFill>
                            <a:srgbClr val="000000"/>
                          </a:solidFill>
                          <a:effectLst/>
                          <a:latin typeface="Times New Roman" panose="02020603050405020304" pitchFamily="18" charset="0"/>
                        </a:rPr>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4953000" y="260648"/>
            <a:ext cx="4824536" cy="1738938"/>
          </a:xfrm>
          <a:prstGeom prst="rect">
            <a:avLst/>
          </a:prstGeom>
        </p:spPr>
        <p:txBody>
          <a:bodyPr wrap="square">
            <a:spAutoFit/>
          </a:bodyPr>
          <a:lstStyle/>
          <a:p>
            <a:pPr lvl="0" algn="ctr"/>
            <a:r>
              <a:rPr lang="ru-RU" altLang="ru-RU" sz="1150" b="1" dirty="0">
                <a:latin typeface="Times New Roman" pitchFamily="18" charset="0"/>
                <a:cs typeface="Times New Roman" pitchFamily="18" charset="0"/>
              </a:rPr>
              <a:t>Петропавл </a:t>
            </a:r>
            <a:r>
              <a:rPr lang="ru-RU" altLang="ru-RU" sz="1150" b="1" dirty="0" err="1">
                <a:latin typeface="Times New Roman" pitchFamily="18" charset="0"/>
                <a:cs typeface="Times New Roman" pitchFamily="18" charset="0"/>
              </a:rPr>
              <a:t>қаласы бойынша</a:t>
            </a:r>
            <a:r>
              <a:rPr lang="ru-RU" altLang="ru-RU" sz="1150" b="1">
                <a:latin typeface="Times New Roman" pitchFamily="18" charset="0"/>
                <a:cs typeface="Times New Roman" pitchFamily="18" charset="0"/>
              </a:rPr>
              <a:t> 22</a:t>
            </a:r>
            <a:r>
              <a:rPr lang="ru-RU" altLang="ru-RU" sz="1150" b="1">
                <a:solidFill>
                  <a:srgbClr val="000000"/>
                </a:solidFill>
                <a:latin typeface="Times New Roman" pitchFamily="18" charset="0"/>
                <a:cs typeface="Times New Roman" pitchFamily="18" charset="0"/>
              </a:rPr>
              <a:t> </a:t>
            </a:r>
            <a:r>
              <a:rPr lang="kk-KZ" sz="1150" b="1" dirty="0">
                <a:latin typeface="Times New Roman" pitchFamily="18" charset="0"/>
                <a:cs typeface="Times New Roman" pitchFamily="18" charset="0"/>
              </a:rPr>
              <a:t>қаңтарға </a:t>
            </a:r>
            <a:r>
              <a:rPr lang="ru-RU" altLang="ru-RU" sz="1150" b="1" dirty="0" err="1">
                <a:solidFill>
                  <a:srgbClr val="000000"/>
                </a:solidFill>
                <a:latin typeface="Times New Roman" pitchFamily="18" charset="0"/>
                <a:cs typeface="Times New Roman" pitchFamily="18" charset="0"/>
              </a:rPr>
              <a:t>ауа-райы</a:t>
            </a:r>
            <a:r>
              <a:rPr lang="ru-RU" altLang="ru-RU"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болжамы</a:t>
            </a:r>
            <a:endParaRPr lang="ru-RU" altLang="ru-RU" sz="1150" b="1" dirty="0">
              <a:solidFill>
                <a:srgbClr val="000000"/>
              </a:solidFill>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2023 </a:t>
            </a:r>
            <a:r>
              <a:rPr lang="ru-RU" altLang="ru-RU" sz="1150" b="1" dirty="0" err="1">
                <a:solidFill>
                  <a:srgbClr val="000000"/>
                </a:solidFill>
                <a:latin typeface="Times New Roman" pitchFamily="18" charset="0"/>
                <a:cs typeface="Times New Roman" pitchFamily="18" charset="0"/>
              </a:rPr>
              <a:t>жылғы </a:t>
            </a:r>
            <a:r>
              <a:rPr lang="ru-RU" altLang="ru-RU" sz="1150" b="1" dirty="0">
                <a:solidFill>
                  <a:srgbClr val="000000"/>
                </a:solidFill>
                <a:latin typeface="Times New Roman" pitchFamily="18" charset="0"/>
                <a:cs typeface="Times New Roman" pitchFamily="18" charset="0"/>
              </a:rPr>
              <a:t>21 </a:t>
            </a:r>
            <a:r>
              <a:rPr lang="kk-KZ" sz="1150" b="1" dirty="0">
                <a:latin typeface="Times New Roman" pitchFamily="18" charset="0"/>
                <a:cs typeface="Times New Roman" pitchFamily="18" charset="0"/>
              </a:rPr>
              <a:t>қаңтар</a:t>
            </a:r>
            <a:r>
              <a:rPr lang="kk-KZ" sz="1150" b="1" dirty="0">
                <a:solidFill>
                  <a:srgbClr val="000000"/>
                </a:solidFill>
                <a:latin typeface="Times New Roman" pitchFamily="18" charset="0"/>
                <a:cs typeface="Times New Roman" pitchFamily="18" charset="0"/>
              </a:rPr>
              <a:t>д</a:t>
            </a:r>
            <a:r>
              <a:rPr lang="kk-KZ" altLang="ru-RU" sz="1150" b="1" dirty="0">
                <a:solidFill>
                  <a:srgbClr val="000000"/>
                </a:solidFill>
                <a:latin typeface="Times New Roman" pitchFamily="18" charset="0"/>
                <a:cs typeface="Times New Roman" pitchFamily="18" charset="0"/>
              </a:rPr>
              <a:t>ан </a:t>
            </a:r>
            <a:r>
              <a:rPr lang="ru-RU" altLang="ru-RU" sz="1150" b="1" dirty="0">
                <a:solidFill>
                  <a:srgbClr val="000000"/>
                </a:solidFill>
                <a:latin typeface="Times New Roman" pitchFamily="18" charset="0"/>
                <a:cs typeface="Times New Roman" pitchFamily="18" charset="0"/>
              </a:rPr>
              <a:t>21 </a:t>
            </a:r>
            <a:r>
              <a:rPr lang="ru-RU" altLang="ru-RU" sz="1150" b="1" dirty="0" err="1">
                <a:solidFill>
                  <a:srgbClr val="000000"/>
                </a:solidFill>
                <a:latin typeface="Times New Roman" pitchFamily="18" charset="0"/>
                <a:cs typeface="Times New Roman" pitchFamily="18" charset="0"/>
              </a:rPr>
              <a:t>сағаттан </a:t>
            </a:r>
            <a:r>
              <a:rPr lang="ru-RU" altLang="ru-RU" sz="1150" b="1" dirty="0">
                <a:solidFill>
                  <a:srgbClr val="000000"/>
                </a:solidFill>
                <a:latin typeface="Times New Roman" pitchFamily="18" charset="0"/>
                <a:cs typeface="Times New Roman" pitchFamily="18" charset="0"/>
              </a:rPr>
              <a:t>22 </a:t>
            </a:r>
            <a:r>
              <a:rPr lang="kk-KZ" sz="1150" b="1" dirty="0">
                <a:latin typeface="Times New Roman" pitchFamily="18" charset="0"/>
                <a:cs typeface="Times New Roman" pitchFamily="18" charset="0"/>
              </a:rPr>
              <a:t>қаңтарға </a:t>
            </a:r>
            <a:endParaRPr lang="kk-KZ" altLang="ru-RU" sz="1150" b="1" dirty="0">
              <a:solidFill>
                <a:srgbClr val="000000"/>
              </a:solidFill>
              <a:latin typeface="Times New Roman" pitchFamily="18" charset="0"/>
              <a:cs typeface="Times New Roman" pitchFamily="18" charset="0"/>
            </a:endParaRPr>
          </a:p>
          <a:p>
            <a:pPr algn="ctr"/>
            <a:r>
              <a:rPr lang="ru-RU" altLang="ru-RU" sz="1150" b="1" dirty="0">
                <a:solidFill>
                  <a:srgbClr val="000000"/>
                </a:solidFill>
                <a:latin typeface="Times New Roman" pitchFamily="18" charset="0"/>
                <a:cs typeface="Times New Roman" pitchFamily="18" charset="0"/>
              </a:rPr>
              <a:t>21 </a:t>
            </a:r>
            <a:r>
              <a:rPr lang="ru-RU" altLang="ru-RU" sz="1150" b="1" dirty="0" err="1">
                <a:solidFill>
                  <a:srgbClr val="000000"/>
                </a:solidFill>
                <a:latin typeface="Times New Roman" pitchFamily="18" charset="0"/>
                <a:cs typeface="Times New Roman" pitchFamily="18" charset="0"/>
              </a:rPr>
              <a:t>сағатқа дейін</a:t>
            </a:r>
            <a:r>
              <a:rPr lang="ru-RU" altLang="ru-RU" sz="1150" b="1" dirty="0">
                <a:solidFill>
                  <a:srgbClr val="000000"/>
                </a:solidFill>
                <a:latin typeface="Times New Roman" pitchFamily="18" charset="0"/>
                <a:cs typeface="Times New Roman" pitchFamily="18" charset="0"/>
              </a:rPr>
              <a:t>   </a:t>
            </a:r>
            <a:endParaRPr lang="ru-RU" sz="115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жел соғады, күші 9-14 м/с. Ауа температурасы түнде 11-13, күндіз 5-7 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150" b="1" dirty="0">
                <a:solidFill>
                  <a:srgbClr val="000000"/>
                </a:solidFill>
                <a:latin typeface="Times New Roman" pitchFamily="18" charset="0"/>
                <a:cs typeface="Times New Roman" pitchFamily="18" charset="0"/>
              </a:rPr>
              <a:t>23 </a:t>
            </a:r>
            <a:r>
              <a:rPr lang="kk-KZ" sz="1150" b="1" dirty="0">
                <a:latin typeface="Times New Roman" pitchFamily="18" charset="0"/>
                <a:cs typeface="Times New Roman" pitchFamily="18" charset="0"/>
              </a:rPr>
              <a:t>қаңтарға </a:t>
            </a:r>
            <a:r>
              <a:rPr lang="ru-RU" altLang="ru-RU" sz="1150" b="1" dirty="0" err="1">
                <a:solidFill>
                  <a:srgbClr val="000000"/>
                </a:solidFill>
                <a:latin typeface="Times New Roman" pitchFamily="18" charset="0"/>
                <a:cs typeface="Times New Roman" pitchFamily="18" charset="0"/>
              </a:rPr>
              <a:t>ауа-райы</a:t>
            </a:r>
            <a:r>
              <a:rPr lang="ru-RU" altLang="ru-RU" sz="1150" b="1" dirty="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болжамы</a:t>
            </a:r>
            <a:r>
              <a:rPr lang="ru-RU" altLang="ru-RU" sz="1150" b="1" dirty="0">
                <a:solidFill>
                  <a:srgbClr val="000000"/>
                </a:solidFill>
                <a:latin typeface="Times New Roman" pitchFamily="18" charset="0"/>
                <a:cs typeface="Times New Roman" pitchFamily="18" charset="0"/>
              </a:rPr>
              <a:t> </a:t>
            </a:r>
          </a:p>
          <a:p>
            <a:pPr indent="182563" algn="ctr"/>
            <a:r>
              <a:rPr lang="ru-RU" altLang="ru-RU" sz="1150" b="1" dirty="0">
                <a:solidFill>
                  <a:srgbClr val="000000"/>
                </a:solidFill>
                <a:latin typeface="Times New Roman" pitchFamily="18" charset="0"/>
                <a:cs typeface="Times New Roman" pitchFamily="18" charset="0"/>
              </a:rPr>
              <a:t>2023 </a:t>
            </a:r>
            <a:r>
              <a:rPr lang="ru-RU" altLang="ru-RU" sz="1150" b="1" dirty="0" err="1">
                <a:solidFill>
                  <a:srgbClr val="000000"/>
                </a:solidFill>
                <a:latin typeface="Times New Roman" pitchFamily="18" charset="0"/>
                <a:cs typeface="Times New Roman" pitchFamily="18" charset="0"/>
              </a:rPr>
              <a:t>жылғы </a:t>
            </a:r>
            <a:r>
              <a:rPr lang="ru-RU" altLang="ru-RU" sz="1150" b="1" dirty="0">
                <a:solidFill>
                  <a:srgbClr val="000000"/>
                </a:solidFill>
                <a:latin typeface="Times New Roman" pitchFamily="18" charset="0"/>
                <a:cs typeface="Times New Roman" pitchFamily="18" charset="0"/>
              </a:rPr>
              <a:t>22 </a:t>
            </a:r>
            <a:r>
              <a:rPr lang="kk-KZ" sz="1150" b="1" dirty="0">
                <a:latin typeface="Times New Roman" pitchFamily="18" charset="0"/>
                <a:cs typeface="Times New Roman" pitchFamily="18" charset="0"/>
              </a:rPr>
              <a:t>қаңтарға </a:t>
            </a:r>
            <a:r>
              <a:rPr lang="ru-RU" altLang="ru-RU" sz="1150" b="1" dirty="0">
                <a:solidFill>
                  <a:srgbClr val="000000"/>
                </a:solidFill>
                <a:latin typeface="Times New Roman" pitchFamily="18" charset="0"/>
                <a:cs typeface="Times New Roman" pitchFamily="18" charset="0"/>
              </a:rPr>
              <a:t>21 </a:t>
            </a:r>
            <a:r>
              <a:rPr lang="ru-RU" altLang="ru-RU" sz="1150" b="1" dirty="0" err="1">
                <a:solidFill>
                  <a:srgbClr val="000000"/>
                </a:solidFill>
                <a:latin typeface="Times New Roman" pitchFamily="18" charset="0"/>
                <a:cs typeface="Times New Roman" pitchFamily="18" charset="0"/>
              </a:rPr>
              <a:t>сағаттан  </a:t>
            </a:r>
            <a:r>
              <a:rPr lang="ru-RU" altLang="ru-RU" sz="1150" b="1" dirty="0">
                <a:solidFill>
                  <a:srgbClr val="000000"/>
                </a:solidFill>
                <a:latin typeface="Times New Roman" pitchFamily="18" charset="0"/>
                <a:cs typeface="Times New Roman" pitchFamily="18" charset="0"/>
              </a:rPr>
              <a:t>23 </a:t>
            </a:r>
            <a:r>
              <a:rPr lang="kk-KZ" sz="1150" b="1" dirty="0">
                <a:latin typeface="Times New Roman" pitchFamily="18" charset="0"/>
                <a:cs typeface="Times New Roman" pitchFamily="18" charset="0"/>
              </a:rPr>
              <a:t>қаңтарға </a:t>
            </a:r>
            <a:r>
              <a:rPr lang="ru-RU" sz="1150" b="1" dirty="0">
                <a:solidFill>
                  <a:srgbClr val="000000"/>
                </a:solidFill>
                <a:latin typeface="Times New Roman" pitchFamily="18" charset="0"/>
                <a:cs typeface="Times New Roman" pitchFamily="18" charset="0"/>
              </a:rPr>
              <a:t>09 </a:t>
            </a:r>
            <a:r>
              <a:rPr lang="ru-RU" altLang="ru-RU" sz="1150" b="1" dirty="0" err="1">
                <a:solidFill>
                  <a:srgbClr val="000000"/>
                </a:solidFill>
                <a:latin typeface="Times New Roman" pitchFamily="18" charset="0"/>
                <a:cs typeface="Times New Roman" pitchFamily="18" charset="0"/>
              </a:rPr>
              <a:t>сағатқа дейін</a:t>
            </a:r>
            <a:r>
              <a:rPr lang="ru-RU" altLang="ru-RU" sz="115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8052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22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23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А./Марьина Т.В.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13404</TotalTime>
  <Words>544</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2661</cp:revision>
  <cp:lastPrinted>2021-07-01T03:56:27Z</cp:lastPrinted>
  <dcterms:created xsi:type="dcterms:W3CDTF">2018-03-27T06:03:00Z</dcterms:created>
  <dcterms:modified xsi:type="dcterms:W3CDTF">2023-01-21T06:42:15Z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