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19" autoAdjust="0"/>
    <p:restoredTop sz="99835" autoAdjust="0"/>
  </p:normalViewPr>
  <p:slideViewPr>
    <p:cSldViewPr>
      <p:cViewPr>
        <p:scale>
          <a:sx n="100" d="100"/>
          <a:sy n="100" d="100"/>
        </p:scale>
        <p:origin x="30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A7AC5C1-CD8B-40C6-8A14-F766CD36E16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826BA3-F1D4-43A2-9B60-68FFE3ACBC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27E0C-6241-407A-8E98-9073E8B989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6983A-C144-4F28-B9ED-CAA715EA05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58C9ED-B79C-4693-B15A-1EF031857D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1E1043-08BE-4D67-BE67-4DD5D0E54D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9833C6-5F77-43C9-B7E7-02564F49F7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02AE2D-F95A-420D-9B3D-B810BF825F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1DFA45-BBDD-47EE-9430-367C582F0C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CBCC5-13A8-4DAC-BD22-52C86AAD28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D39AD-2361-47BD-A7AA-12F540E8F8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699A39-A528-4361-8EF0-8A790625A0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C5BFD709-EEBC-437B-9FBC-A6290CDA28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21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21 января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22 января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altLang="ru-RU" b="1">
                <a:solidFill>
                  <a:schemeClr val="tx1"/>
                </a:solidFill>
              </a:rPr>
              <a:t>21 января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</a:rPr>
              <a:t>22</a:t>
            </a:r>
            <a:r>
              <a:rPr lang="ru-RU" altLang="ru-RU" b="1">
                <a:solidFill>
                  <a:schemeClr val="tx1"/>
                </a:solidFill>
              </a:rPr>
              <a:t> января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kk-KZ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>
                <a:solidFill>
                  <a:schemeClr val="tx1"/>
                </a:solidFill>
              </a:rPr>
              <a:t>. Ветер 0-5 м/с. Температура воздуха ночью 12-14, днем 3-5 мороза.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23 января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22 января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23 января</a:t>
            </a:r>
          </a:p>
          <a:p>
            <a:pPr algn="just">
              <a:buFont typeface="Arial" charset="0"/>
              <a:buNone/>
            </a:pPr>
            <a:r>
              <a:rPr lang="kk-KZ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 altLang="ru-RU">
                <a:solidFill>
                  <a:schemeClr val="tx1"/>
                </a:solidFill>
              </a:rPr>
              <a:t>. </a:t>
            </a:r>
            <a:r>
              <a:rPr lang="kk-KZ" altLang="ru-RU">
                <a:solidFill>
                  <a:schemeClr val="tx1"/>
                </a:solidFill>
              </a:rPr>
              <a:t>Ветер 0-5 м/с. Температура воздуха 12-14 мороза.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2 января, ночью 23 января 2023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21 января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824413" cy="2147888"/>
        </p:xfrm>
        <a:graphic>
          <a:graphicData uri="http://schemas.openxmlformats.org/drawingml/2006/table">
            <a:tbl>
              <a:tblPr/>
              <a:tblGrid>
                <a:gridCol w="1951038"/>
                <a:gridCol w="1392237"/>
                <a:gridCol w="1481138"/>
              </a:tblGrid>
              <a:tr h="636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567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3,5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570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1,9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83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6955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1,4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689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3,4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606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1,5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4611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Канаева Б.К./ Ибраимов З.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15387</TotalTime>
  <Words>552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3023</cp:revision>
  <cp:lastPrinted>2021-07-01T09:11:30Z</cp:lastPrinted>
  <dcterms:created xsi:type="dcterms:W3CDTF">2018-03-27T06:03:00Z</dcterms:created>
  <dcterms:modified xsi:type="dcterms:W3CDTF">2023-01-21T07:59:37Z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