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ночью 21-23, днем 8-10 мороза.</a:t>
            </a:r>
          </a:p>
          <a:p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23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22 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23 января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23-25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января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07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10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549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6087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343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А.А./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14270</TotalTime>
  <Words>533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2849</cp:revision>
  <cp:lastPrinted>2021-07-01T03:56:27Z</cp:lastPrinted>
  <dcterms:created xsi:type="dcterms:W3CDTF">2018-03-27T06:03:00Z</dcterms:created>
  <dcterms:modified xsi:type="dcterms:W3CDTF">2023-01-21T07:39:31Z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