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29110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779282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снег. Ветер юго-западный 7-12 м/с. Температура воздуха ночью 18-20, днем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23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января, ночью 23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19589</TotalTime>
  <Words>650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3175</cp:revision>
  <cp:lastPrinted>2021-11-30T05:55:24Z</cp:lastPrinted>
  <dcterms:created xsi:type="dcterms:W3CDTF">2018-03-27T06:03:00Z</dcterms:created>
  <dcterms:modified xsi:type="dcterms:W3CDTF">2023-01-21T06:15:55Z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