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9743432"/>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ауысады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492896"/>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smtClean="0">
                <a:solidFill>
                  <a:schemeClr val="tx1"/>
                </a:solidFill>
                <a:latin typeface="Times New Roman" pitchFamily="18" charset="0"/>
                <a:cs typeface="Times New Roman" pitchFamily="18" charset="0"/>
                <a:sym typeface="+mn-ea"/>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46070331"/>
              </p:ext>
            </p:extLst>
          </p:nvPr>
        </p:nvGraphicFramePr>
        <p:xfrm>
          <a:off x="4950400" y="4097231"/>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804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0,161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94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0,469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15962</TotalTime>
  <Words>555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2686</cp:revision>
  <cp:lastPrinted>2021-07-01T07:38:07Z</cp:lastPrinted>
  <dcterms:created xsi:type="dcterms:W3CDTF">2018-03-27T06:03:00Z</dcterms:created>
  <dcterms:modified xsi:type="dcterms:W3CDTF">2023-01-20T05:26:13Z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