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2" d="100"/>
          <a:sy n="92" d="100"/>
        </p:scale>
        <p:origin x="-85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6458545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9900925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қантарға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2025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595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93718"/>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4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550519402"/>
              </p:ext>
            </p:extLst>
          </p:nvPr>
        </p:nvGraphicFramePr>
        <p:xfrm>
          <a:off x="5062135" y="5157192"/>
          <a:ext cx="3702544"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684655">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17861</TotalTime>
  <Words>561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2652</cp:revision>
  <cp:lastPrinted>2021-07-01T03:56:27Z</cp:lastPrinted>
  <dcterms:created xsi:type="dcterms:W3CDTF">2018-03-27T06:03:00Z</dcterms:created>
  <dcterms:modified xsi:type="dcterms:W3CDTF">2023-01-20T08:27:11Z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