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108" d="100"/>
          <a:sy n="108" d="100"/>
        </p:scale>
        <p:origin x="19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9171340"/>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20</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қантар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8261916"/>
              </p:ext>
            </p:extLst>
          </p:nvPr>
        </p:nvGraphicFramePr>
        <p:xfrm>
          <a:off x="4985636" y="4005063"/>
          <a:ext cx="4661814" cy="2277940"/>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17982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6504" y="29894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solidFill>
                  <a:srgbClr val="000000"/>
                </a:solidFill>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21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түнде және таңертен аздаған қар. Шығыстан жел соғады, күші 5-10 м/с. Ауа температурасы түнде 14-16, күндіз 11-13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latin typeface="Times New Roman" panose="02020603050405020304" pitchFamily="18" charset="0"/>
                <a:ea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21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22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a:t>
            </a:r>
            <a:r>
              <a:rPr lang="ru-RU" sz="1100" dirty="0" err="1">
                <a:latin typeface="Times New Roman" panose="02020603050405020304" pitchFamily="18" charset="0"/>
                <a:cs typeface="Times New Roman" panose="02020603050405020304" pitchFamily="18" charset="0"/>
              </a:rPr>
              <a:t>түстік</a:t>
            </a:r>
            <a:r>
              <a:rPr lang="ru-RU" sz="1100" dirty="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түнде 23-25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20</a:t>
            </a:r>
            <a:r>
              <a:rPr lang="kk-KZ"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түнде 21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сейілу етеді.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4981407" y="3044528"/>
            <a:ext cx="475917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19366</TotalTime>
  <Words>605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3207</cp:revision>
  <cp:lastPrinted>2023-01-16T10:13:34Z</cp:lastPrinted>
  <dcterms:created xsi:type="dcterms:W3CDTF">2018-03-27T06:03:00Z</dcterms:created>
  <dcterms:modified xsi:type="dcterms:W3CDTF">2023-01-20T05:56:38Z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