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102"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036814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қаңтар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21</a:t>
            </a:r>
            <a:r>
              <a:rPr lang="kk-KZ" sz="1200" b="1" dirty="0">
                <a:solidFill>
                  <a:srgbClr val="000000"/>
                </a:solidFill>
                <a:latin typeface="Times New Roman" panose="02020603050405020304" pitchFamily="18" charset="0"/>
                <a:cs typeface="Times New Roman" panose="02020603050405020304" pitchFamily="18" charset="0"/>
              </a:rPr>
              <a:t> қантарға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21 қаңтардың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14-16, күндіз 6-8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қантарға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21 қаңтардың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қаңтардың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13-15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784076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0.793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648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қаңтардағы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13847</TotalTime>
  <Words>561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2503</cp:revision>
  <cp:lastPrinted>2021-07-01T07:38:07Z</cp:lastPrinted>
  <dcterms:created xsi:type="dcterms:W3CDTF">2018-03-27T06:03:00Z</dcterms:created>
  <dcterms:modified xsi:type="dcterms:W3CDTF">2023-01-20T07:20:22Z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