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0" d="100"/>
          <a:sy n="90" d="100"/>
        </p:scale>
        <p:origin x="-2814" y="-57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қантар</a:t>
                      </a:r>
                      <a:endParaRPr lang="zh-CN" altLang="x-none" sz="1200" b="1" i="1" u="none" kern="1200" baseline="0" dirty="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20 </a:t>
            </a:r>
            <a:r>
              <a:rPr lang="kk-KZ" altLang="ru-RU" sz="1200" b="1" dirty="0">
                <a:solidFill>
                  <a:srgbClr val="000000"/>
                </a:solidFill>
                <a:latin typeface="Times New Roman" pitchFamily="18" charset="0"/>
                <a:cs typeface="Times New Roman" pitchFamily="18" charset="0"/>
              </a:rPr>
              <a:t>қантар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2666101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1455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4953000" y="188640"/>
            <a:ext cx="4824536" cy="1954381"/>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20</a:t>
            </a:r>
            <a:r>
              <a:rPr lang="ru-RU" altLang="ru-RU" sz="1100" b="1" dirty="0" smtClean="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20 </a:t>
            </a:r>
            <a:r>
              <a:rPr lang="kk-KZ" sz="1100" b="1" dirty="0">
                <a:latin typeface="Times New Roman" pitchFamily="18" charset="0"/>
                <a:cs typeface="Times New Roman" pitchFamily="18" charset="0"/>
              </a:rPr>
              <a:t>қаңтар</a:t>
            </a:r>
            <a:r>
              <a:rPr lang="kk-KZ" sz="1100" b="1" dirty="0">
                <a:solidFill>
                  <a:srgbClr val="000000"/>
                </a:solidFill>
                <a:latin typeface="Times New Roman" pitchFamily="18" charset="0"/>
                <a:cs typeface="Times New Roman" pitchFamily="18" charset="0"/>
              </a:rPr>
              <a:t>д</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21 </a:t>
            </a:r>
            <a:r>
              <a:rPr lang="kk-KZ" sz="1100" b="1" dirty="0" smtClean="0">
                <a:latin typeface="Times New Roman" pitchFamily="18" charset="0"/>
                <a:cs typeface="Times New Roman" pitchFamily="18" charset="0"/>
              </a:rPr>
              <a:t>қаңтарға </a:t>
            </a:r>
            <a:endParaRPr lang="kk-KZ"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 Аздаған бұлтты, </a:t>
            </a:r>
            <a:r>
              <a:rPr lang="kk-KZ" sz="1100" dirty="0">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Батыстан, оңтүстік-батыстан </a:t>
            </a:r>
            <a:r>
              <a:rPr lang="kk-KZ" sz="1100" dirty="0">
                <a:latin typeface="Times New Roman" pitchFamily="18" charset="0"/>
                <a:cs typeface="Times New Roman" pitchFamily="18" charset="0"/>
              </a:rPr>
              <a:t>жел 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17-19,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9-11 градус </a:t>
            </a:r>
            <a:r>
              <a:rPr lang="kk-KZ" sz="1100" dirty="0">
                <a:latin typeface="Times New Roman" pitchFamily="18" charset="0"/>
                <a:cs typeface="Times New Roman" pitchFamily="18" charset="0"/>
              </a:rPr>
              <a:t>аяз.</a:t>
            </a:r>
            <a:endParaRPr lang="ru-RU" altLang="ru-RU" sz="1100" b="1" dirty="0">
              <a:solidFill>
                <a:srgbClr val="000000"/>
              </a:solidFill>
              <a:latin typeface="Times New Roman" pitchFamily="18" charset="0"/>
              <a:cs typeface="Times New Roman" pitchFamily="18" charset="0"/>
            </a:endParaRPr>
          </a:p>
          <a:p>
            <a:pPr indent="182563" algn="ctr">
              <a:tabLst>
                <a:tab pos="180975" algn="l"/>
              </a:tabLst>
            </a:pPr>
            <a:endParaRPr lang="ru-RU" altLang="ru-RU" sz="1100" b="1" dirty="0" smtClean="0">
              <a:solidFill>
                <a:srgbClr val="000000"/>
              </a:solidFill>
              <a:latin typeface="Times New Roman" pitchFamily="18" charset="0"/>
              <a:cs typeface="Times New Roman" pitchFamily="18" charset="0"/>
            </a:endParaRPr>
          </a:p>
          <a:p>
            <a:pPr indent="182563" algn="ctr">
              <a:tabLst>
                <a:tab pos="180975" algn="l"/>
              </a:tabLst>
            </a:pPr>
            <a:r>
              <a:rPr lang="ru-RU" altLang="ru-RU" sz="1100" b="1" dirty="0" smtClean="0">
                <a:solidFill>
                  <a:srgbClr val="000000"/>
                </a:solidFill>
                <a:latin typeface="Times New Roman" pitchFamily="18" charset="0"/>
                <a:cs typeface="Times New Roman" pitchFamily="18" charset="0"/>
              </a:rPr>
              <a:t>22 </a:t>
            </a:r>
            <a:r>
              <a:rPr lang="kk-KZ" sz="1100" b="1" dirty="0">
                <a:latin typeface="Times New Roman" pitchFamily="18" charset="0"/>
                <a:cs typeface="Times New Roman" pitchFamily="18" charset="0"/>
              </a:rPr>
              <a:t>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82563"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21 </a:t>
            </a:r>
            <a:r>
              <a:rPr lang="kk-KZ" sz="1100" b="1" dirty="0" smtClean="0">
                <a:latin typeface="Times New Roman" pitchFamily="18" charset="0"/>
                <a:cs typeface="Times New Roman" pitchFamily="18" charset="0"/>
              </a:rPr>
              <a:t>қаңтарға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22 </a:t>
            </a:r>
            <a:r>
              <a:rPr lang="kk-KZ" sz="1100" b="1" dirty="0">
                <a:latin typeface="Times New Roman" pitchFamily="18" charset="0"/>
                <a:cs typeface="Times New Roman" pitchFamily="18" charset="0"/>
              </a:rPr>
              <a:t>қаңтарға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88900" algn="just">
              <a:tabLst>
                <a:tab pos="269875" algn="l"/>
              </a:tabLst>
            </a:pP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  Көшпелі </a:t>
            </a:r>
            <a:r>
              <a:rPr lang="kk-KZ" sz="1100" dirty="0">
                <a:latin typeface="Times New Roman" pitchFamily="18" charset="0"/>
                <a:cs typeface="Times New Roman" pitchFamily="18" charset="0"/>
              </a:rPr>
              <a:t>бұлтты, жауын-шашынсыз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Батыстан,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a:t>
            </a:r>
            <a:r>
              <a:rPr lang="kk-KZ" sz="1100" dirty="0" smtClean="0">
                <a:latin typeface="Times New Roman" pitchFamily="18" charset="0"/>
                <a:cs typeface="Times New Roman" pitchFamily="18" charset="0"/>
              </a:rPr>
              <a:t>атыстан, </a:t>
            </a:r>
            <a:r>
              <a:rPr lang="kk-KZ" sz="1100" dirty="0">
                <a:latin typeface="Times New Roman" pitchFamily="18" charset="0"/>
                <a:cs typeface="Times New Roman" pitchFamily="18" charset="0"/>
              </a:rPr>
              <a:t>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8052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21 </a:t>
            </a:r>
            <a:r>
              <a:rPr lang="kk-KZ" sz="1200" dirty="0">
                <a:solidFill>
                  <a:schemeClr val="tx1"/>
                </a:solidFill>
                <a:latin typeface="Times New Roman" panose="02020603050405020304" pitchFamily="18" charset="0"/>
                <a:cs typeface="Times New Roman" panose="02020603050405020304" pitchFamily="18" charset="0"/>
              </a:rPr>
              <a:t>қаңтарға,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a:t>
            </a:r>
            <a:r>
              <a:rPr lang="kk-KZ" sz="1200" dirty="0" smtClean="0">
                <a:solidFill>
                  <a:schemeClr val="tx1"/>
                </a:solidFill>
                <a:latin typeface="Times New Roman" panose="02020603050405020304" pitchFamily="18" charset="0"/>
                <a:cs typeface="Times New Roman" panose="02020603050405020304" pitchFamily="18" charset="0"/>
              </a:rPr>
              <a:t>қаңтарға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Новиков А. А./Марьина Т.В.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13401</TotalTime>
  <Words>566</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2657</cp:revision>
  <cp:lastPrinted>2021-07-01T03:56:27Z</cp:lastPrinted>
  <dcterms:created xsi:type="dcterms:W3CDTF">2018-03-27T06:03:00Z</dcterms:created>
  <dcterms:modified xsi:type="dcterms:W3CDTF">2023-01-20T07:14:43Z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