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66576328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2400643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екпіні 17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a:t>
            </a:r>
            <a:r>
              <a:rPr lang="kk-KZ" sz="1200" dirty="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сейілуіне</a:t>
            </a:r>
            <a:r>
              <a:rPr lang="ru-RU" sz="120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Маратов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2608</cp:revision>
  <cp:lastPrinted>2021-07-01T07:38:07Z</cp:lastPrinted>
  <dcterms:created xsi:type="dcterms:W3CDTF">2018-03-27T06:03:00Z</dcterms:created>
  <dcterms:modified xsi:type="dcterms:W3CDTF">2023-01-20T06:38:30Z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