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3415231"/>
              </p:ext>
            </p:extLst>
          </p:nvPr>
        </p:nvGraphicFramePr>
        <p:xfrm>
          <a:off x="307975" y="2429624"/>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0807007"/>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a:t>
                      </a: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2738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0,548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0,309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0,060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0,950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0,096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a:t>
            </a:r>
            <a:r>
              <a:rPr lang="kk-KZ" sz="1100" smtClean="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2-4</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19146</TotalTime>
  <Words>581</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2620</cp:revision>
  <cp:lastPrinted>2021-07-01T07:38:07Z</cp:lastPrinted>
  <dcterms:created xsi:type="dcterms:W3CDTF">2018-03-27T06:03:00Z</dcterms:created>
  <dcterms:modified xsi:type="dcterms:W3CDTF">2023-01-20T06:55:36Z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