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A8422"/>
    <a:srgbClr val="F9740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5" d="100"/>
          <a:sy n="125" d="100"/>
        </p:scale>
        <p:origin x="-1566" y="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724450153"/>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№020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142852"/>
            <a:ext cx="4643470" cy="2300630"/>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21 қаңтарға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20 </a:t>
            </a:r>
            <a:r>
              <a:rPr lang="kk-KZ" altLang="ru-RU" sz="1200" b="1" dirty="0" smtClean="0">
                <a:solidFill>
                  <a:srgbClr val="000000"/>
                </a:solidFill>
                <a:latin typeface="Times New Roman" pitchFamily="18" charset="0"/>
                <a:cs typeface="Times New Roman" pitchFamily="18" charset="0"/>
              </a:rPr>
              <a:t>қантар</a:t>
            </a:r>
            <a:r>
              <a:rPr lang="kk-KZ" altLang="ru-RU" sz="1200" b="1" dirty="0" smtClean="0">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kk-KZ" altLang="ru-RU" sz="1200" b="1" dirty="0" smtClean="0">
                <a:solidFill>
                  <a:srgbClr val="000000"/>
                </a:solidFill>
                <a:latin typeface="Times New Roman" pitchFamily="18" charset="0"/>
                <a:cs typeface="Times New Roman" pitchFamily="18" charset="0"/>
              </a:rPr>
              <a:t>21 қаңтар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Аздаған бұлтты, жауын-шашынсыз. Ш</a:t>
            </a:r>
            <a:r>
              <a:rPr lang="ru-RU" sz="1200" dirty="0" err="1" smtClean="0">
                <a:latin typeface="Times New Roman" pitchFamily="18" charset="0"/>
                <a:cs typeface="Times New Roman" pitchFamily="18" charset="0"/>
              </a:rPr>
              <a:t>ығыстан 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0-5 м/с. </a:t>
            </a:r>
            <a:r>
              <a:rPr lang="kk-KZ" sz="1200" dirty="0" smtClean="0">
                <a:latin typeface="Times New Roman" pitchFamily="18" charset="0"/>
                <a:cs typeface="Times New Roman" pitchFamily="18" charset="0"/>
              </a:rPr>
              <a:t>Ауа температурасы түнде 18-20, күндіз 7-9 градус аяз болады.</a:t>
            </a:r>
          </a:p>
          <a:p>
            <a:pPr algn="ctr"/>
            <a:endParaRPr lang="kk-KZ" sz="1200" b="1" dirty="0" smtClean="0">
              <a:solidFill>
                <a:srgbClr val="000000"/>
              </a:solidFill>
              <a:latin typeface="Times New Roman" pitchFamily="18" charset="0"/>
              <a:cs typeface="Times New Roman" pitchFamily="18" charset="0"/>
            </a:endParaRPr>
          </a:p>
          <a:p>
            <a:pPr algn="ctr"/>
            <a:r>
              <a:rPr lang="kk-KZ" sz="1200" b="1" dirty="0" smtClean="0">
                <a:solidFill>
                  <a:srgbClr val="000000"/>
                </a:solidFill>
                <a:latin typeface="Times New Roman" pitchFamily="18" charset="0"/>
                <a:cs typeface="Times New Roman" pitchFamily="18" charset="0"/>
              </a:rPr>
              <a:t>22 қаңтарға</a:t>
            </a:r>
            <a:endParaRPr lang="ru-RU" sz="1200" b="1" dirty="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21 </a:t>
            </a:r>
            <a:r>
              <a:rPr lang="ru-RU" sz="1200" b="1" dirty="0" err="1" smtClean="0">
                <a:solidFill>
                  <a:srgbClr val="000000"/>
                </a:solidFill>
                <a:latin typeface="Times New Roman" pitchFamily="18" charset="0"/>
                <a:cs typeface="Times New Roman" pitchFamily="18" charset="0"/>
              </a:rPr>
              <a:t>қаңтар сағ</a:t>
            </a:r>
            <a:r>
              <a:rPr lang="ru-RU" sz="1200" b="1" dirty="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22 </a:t>
            </a:r>
            <a:r>
              <a:rPr lang="ru-RU" sz="1200" b="1" dirty="0" err="1" smtClean="0">
                <a:solidFill>
                  <a:srgbClr val="000000"/>
                </a:solidFill>
                <a:latin typeface="Times New Roman" pitchFamily="18" charset="0"/>
                <a:cs typeface="Times New Roman" pitchFamily="18" charset="0"/>
              </a:rPr>
              <a:t>қаңтар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smtClean="0">
                <a:latin typeface="Times New Roman" pitchFamily="18" charset="0"/>
                <a:cs typeface="Times New Roman" pitchFamily="18" charset="0"/>
              </a:rPr>
              <a:t>Аздаған бұлтты,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Желдің бағыты солтүстік-шығыстан оңтүстік-шығысқа ауысады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0-5 м/с</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Ауа </a:t>
            </a:r>
            <a:r>
              <a:rPr lang="kk-KZ" sz="1200" dirty="0" smtClean="0">
                <a:latin typeface="Times New Roman" pitchFamily="18" charset="0"/>
                <a:cs typeface="Times New Roman" pitchFamily="18" charset="0"/>
              </a:rPr>
              <a:t>температурасы 20-22 градус аяз болады</a:t>
            </a:r>
            <a:r>
              <a:rPr lang="kk-KZ" sz="1200" dirty="0">
                <a:latin typeface="Times New Roman" pitchFamily="18" charset="0"/>
                <a:cs typeface="Times New Roman" pitchFamily="18" charset="0"/>
              </a:rPr>
              <a:t>.</a:t>
            </a:r>
            <a:r>
              <a:rPr lang="ru-RU" sz="1200" dirty="0">
                <a:latin typeface="Times New Roman" pitchFamily="18" charset="0"/>
                <a:cs typeface="Times New Roman" pitchFamily="18" charset="0"/>
              </a:rPr>
              <a:t> </a:t>
            </a:r>
            <a:endParaRPr lang="ru-RU" sz="1150" dirty="0">
              <a:solidFill>
                <a:srgbClr val="000000"/>
              </a:solidFill>
              <a:latin typeface="Times New Roman" pitchFamily="18" charset="0"/>
              <a:cs typeface="Times New Roman" pitchFamily="18" charset="0"/>
              <a:sym typeface="+mn-ea"/>
            </a:endParaRPr>
          </a:p>
          <a:p>
            <a:pPr lvl="0" algn="just"/>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4129024861"/>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baseline="0" dirty="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0,010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0,006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0,013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2597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0,519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110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0,552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133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0,332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0,113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20 </a:t>
            </a:r>
            <a:r>
              <a:rPr lang="kk-KZ" altLang="ru-RU" sz="1200" b="1" dirty="0"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85992"/>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21 </a:t>
            </a:r>
            <a:r>
              <a:rPr lang="ru-RU" sz="1200" dirty="0" err="1" smtClean="0">
                <a:solidFill>
                  <a:schemeClr val="tx1"/>
                </a:solidFill>
                <a:latin typeface="Times New Roman" panose="02020603050405020304" pitchFamily="18" charset="0"/>
                <a:cs typeface="Times New Roman" panose="02020603050405020304" pitchFamily="18" charset="0"/>
              </a:rPr>
              <a:t>қаңтар</a:t>
            </a:r>
            <a:r>
              <a:rPr lang="ru-RU" sz="1200" dirty="0" smtClean="0">
                <a:solidFill>
                  <a:schemeClr val="tx1"/>
                </a:solidFill>
                <a:latin typeface="Times New Roman" panose="02020603050405020304" pitchFamily="18" charset="0"/>
                <a:cs typeface="Times New Roman" panose="02020603050405020304" pitchFamily="18" charset="0"/>
              </a:rPr>
              <a:t>, 22 </a:t>
            </a:r>
            <a:r>
              <a:rPr lang="ru-RU" sz="1200" dirty="0" err="1" smtClean="0">
                <a:solidFill>
                  <a:schemeClr val="tx1"/>
                </a:solidFill>
                <a:latin typeface="Times New Roman" panose="02020603050405020304" pitchFamily="18" charset="0"/>
                <a:cs typeface="Times New Roman" panose="02020603050405020304" pitchFamily="18" charset="0"/>
              </a:rPr>
              <a:t>қаңтар </a:t>
            </a:r>
            <a:r>
              <a:rPr lang="ru-RU" sz="1200" dirty="0" err="1">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Тарасенко</a:t>
            </a:r>
            <a:r>
              <a:rPr lang="ru-RU" altLang="ru-RU" sz="1200" b="1" i="1" dirty="0" smtClean="0">
                <a:solidFill>
                  <a:srgbClr val="000000"/>
                </a:solidFill>
                <a:latin typeface="Times New Roman" panose="02020603050405020304" pitchFamily="18" charset="0"/>
                <a:cs typeface="Times New Roman" panose="02020603050405020304" pitchFamily="18" charset="0"/>
              </a:rPr>
              <a:t> Л.И. /</a:t>
            </a:r>
            <a:r>
              <a:rPr lang="kk-KZ"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14057</TotalTime>
  <Words>522</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2686</cp:revision>
  <cp:lastPrinted>2021-07-01T07:38:07Z</cp:lastPrinted>
  <dcterms:created xsi:type="dcterms:W3CDTF">2018-03-27T06:03:00Z</dcterms:created>
  <dcterms:modified xsi:type="dcterms:W3CDTF">2023-01-20T06:50:40Z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