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5" d="100"/>
          <a:sy n="115" d="100"/>
        </p:scale>
        <p:origin x="-1974"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895080034"/>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4163466000"/>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қаңтарға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20 қаңтардан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21 қаңтарға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Аздаған </a:t>
            </a:r>
            <a:r>
              <a:rPr lang="kk-KZ" sz="1100" dirty="0" smtClean="0">
                <a:latin typeface="Times New Roman" pitchFamily="18" charset="0"/>
                <a:cs typeface="Times New Roman" pitchFamily="18" charset="0"/>
              </a:rPr>
              <a:t>бұлтты, жауын-шашынсыз болады. </a:t>
            </a:r>
            <a:r>
              <a:rPr lang="kk-KZ" sz="1100" dirty="0" smtClean="0">
                <a:latin typeface="Times New Roman" pitchFamily="18" charset="0"/>
                <a:cs typeface="Times New Roman" pitchFamily="18" charset="0"/>
              </a:rPr>
              <a:t>Ш</a:t>
            </a:r>
            <a:r>
              <a:rPr lang="uz-Cyrl-UZ" sz="1100" dirty="0" smtClean="0">
                <a:latin typeface="Times New Roman" pitchFamily="18" charset="0"/>
                <a:cs typeface="Times New Roman" pitchFamily="18" charset="0"/>
              </a:rPr>
              <a:t>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12-14 </a:t>
            </a:r>
            <a:r>
              <a:rPr lang="kk-KZ" sz="1100" dirty="0" smtClean="0">
                <a:latin typeface="Times New Roman" pitchFamily="18" charset="0"/>
                <a:cs typeface="Times New Roman" pitchFamily="18" charset="0"/>
              </a:rPr>
              <a:t>градус аяз, күндіз  </a:t>
            </a:r>
            <a:r>
              <a:rPr lang="kk-KZ" sz="1100" dirty="0" smtClean="0">
                <a:latin typeface="Times New Roman" pitchFamily="18" charset="0"/>
                <a:cs typeface="Times New Roman" pitchFamily="18" charset="0"/>
              </a:rPr>
              <a:t>0-2 </a:t>
            </a:r>
            <a:r>
              <a:rPr lang="kk-KZ" sz="1100" dirty="0" smtClean="0">
                <a:latin typeface="Times New Roman" pitchFamily="18" charset="0"/>
                <a:cs typeface="Times New Roman" pitchFamily="18" charset="0"/>
              </a:rPr>
              <a:t>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22 қаңтарға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21 қаңтардан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22 қаңтарға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11-13 </a:t>
            </a:r>
            <a:r>
              <a:rPr lang="kk-KZ" sz="1100" dirty="0" smtClean="0">
                <a:latin typeface="Times New Roman" pitchFamily="18" charset="0"/>
                <a:cs typeface="Times New Roman" pitchFamily="18" charset="0"/>
              </a:rPr>
              <a:t>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21 </a:t>
            </a:r>
            <a:r>
              <a:rPr lang="ru-RU" sz="1200" dirty="0" err="1" smtClean="0">
                <a:solidFill>
                  <a:schemeClr val="tx1"/>
                </a:solidFill>
                <a:latin typeface="Times New Roman" panose="02020603050405020304" pitchFamily="18" charset="0"/>
                <a:cs typeface="Times New Roman" panose="02020603050405020304" pitchFamily="18" charset="0"/>
              </a:rPr>
              <a:t>қаңтарда</a:t>
            </a:r>
            <a:r>
              <a:rPr lang="ru-RU" sz="1200" dirty="0" smtClean="0">
                <a:solidFill>
                  <a:schemeClr val="tx1"/>
                </a:solidFill>
                <a:latin typeface="Times New Roman" panose="02020603050405020304" pitchFamily="18" charset="0"/>
                <a:cs typeface="Times New Roman" panose="02020603050405020304" pitchFamily="18" charset="0"/>
              </a:rPr>
              <a:t>, 22 </a:t>
            </a:r>
            <a:r>
              <a:rPr lang="ru-RU" sz="1200" dirty="0" err="1" smtClean="0">
                <a:solidFill>
                  <a:schemeClr val="tx1"/>
                </a:solidFill>
                <a:latin typeface="Times New Roman" panose="02020603050405020304" pitchFamily="18" charset="0"/>
                <a:cs typeface="Times New Roman" panose="02020603050405020304" pitchFamily="18" charset="0"/>
              </a:rPr>
              <a:t>қаңтарға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 </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13528</TotalTime>
  <Words>594</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2724</cp:revision>
  <cp:lastPrinted>2021-07-01T03:56:27Z</cp:lastPrinted>
  <dcterms:created xsi:type="dcterms:W3CDTF">2018-03-27T06:03:00Z</dcterms:created>
  <dcterms:modified xsi:type="dcterms:W3CDTF">2023-01-20T05:56:19Z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