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719804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dirty="0">
                          <a:solidFill>
                            <a:srgbClr val="002060"/>
                          </a:solidFill>
                          <a:latin typeface="Times New Roman" panose="02020603050405020304" pitchFamily="18" charset="0"/>
                          <a:cs typeface="Times New Roman" panose="02020603050405020304" pitchFamily="18" charset="0"/>
                        </a:rPr>
                        <a:t>20 </a:t>
                      </a:r>
                      <a:r>
                        <a:rPr lang="kk-KZ" altLang="zh-CN" sz="1200" b="1" i="0" baseline="0" dirty="0">
                          <a:solidFill>
                            <a:srgbClr val="002060"/>
                          </a:solidFill>
                          <a:latin typeface="Times New Roman" panose="02020603050405020304" pitchFamily="18" charset="0"/>
                          <a:cs typeface="Times New Roman" panose="02020603050405020304" pitchFamily="18" charset="0"/>
                        </a:rPr>
                        <a:t>қаң</a:t>
                      </a:r>
                      <a:r>
                        <a:rPr lang="ru-RU" altLang="zh-CN" sz="1200" b="1" i="0" baseline="0" dirty="0">
                          <a:solidFill>
                            <a:srgbClr val="002060"/>
                          </a:solidFill>
                          <a:latin typeface="Times New Roman" panose="02020603050405020304" pitchFamily="18" charset="0"/>
                          <a:cs typeface="Times New Roman" panose="02020603050405020304" pitchFamily="18" charset="0"/>
                        </a:rPr>
                        <a:t>тар</a:t>
                      </a:r>
                      <a:r>
                        <a:rPr lang="kk-KZ" altLang="zh-CN" sz="1200" b="1" i="0" u="none" baseline="0" dirty="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20 </a:t>
            </a:r>
            <a:r>
              <a:rPr lang="kk-KZ" altLang="zh-CN" sz="1200" b="1" i="0" baseline="0">
                <a:latin typeface="Times New Roman" panose="02020603050405020304" pitchFamily="18" charset="0"/>
                <a:cs typeface="Times New Roman" panose="02020603050405020304" pitchFamily="18" charset="0"/>
              </a:rPr>
              <a:t>қаң</a:t>
            </a:r>
            <a:r>
              <a:rPr lang="ru-RU" altLang="zh-CN" sz="1200" b="1" i="0" baseline="0" dirty="0">
                <a:latin typeface="Times New Roman" panose="02020603050405020304" pitchFamily="18" charset="0"/>
                <a:cs typeface="Times New Roman" panose="02020603050405020304" pitchFamily="18" charset="0"/>
              </a:rPr>
              <a:t>тар</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қаңтарға</a:t>
            </a:r>
            <a:endParaRPr lang="ru-RU" sz="1200" b="1" dirty="0">
              <a:solidFill>
                <a:prstClr val="black"/>
              </a:solidFill>
              <a:latin typeface="Times New Roman" pitchFamily="18" charset="0"/>
              <a:cs typeface="Times New Roman"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градус аяз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қаңтарға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градус аяз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қаңтарда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қаңтарда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54890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5793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14519</TotalTime>
  <Words>588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2909</cp:revision>
  <cp:lastPrinted>2023-01-20T05:54:26Z</cp:lastPrinted>
  <dcterms:created xsi:type="dcterms:W3CDTF">2018-03-27T06:03:00Z</dcterms:created>
  <dcterms:modified xsi:type="dcterms:W3CDTF">2023-01-20T05:55:23Z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