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56308820"/>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қаңтар</a:t>
            </a:r>
          </a:p>
          <a:p>
            <a:pPr lvl="0" algn="ctr"/>
            <a:r>
              <a:rPr lang="kk-KZ" altLang="ru-RU" sz="1200" b="1" dirty="0" smtClean="0">
                <a:latin typeface="Times New Roman" panose="02020603050405020304" pitchFamily="18" charset="0"/>
                <a:cs typeface="Times New Roman" panose="02020603050405020304" pitchFamily="18" charset="0"/>
              </a:rPr>
              <a:t>   19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2023 ж. сағ. 21-ден 20 қаңтар 2023 ж. сағ. 21 дейін</a:t>
            </a:r>
          </a:p>
          <a:p>
            <a:r>
              <a:rPr lang="kk-KZ" sz="1200" dirty="0" smtClean="0">
                <a:latin typeface="Times New Roman" panose="02020603050405020304" pitchFamily="18" charset="0"/>
                <a:cs typeface="Times New Roman" panose="02020603050405020304" pitchFamily="18" charset="0"/>
              </a:rPr>
              <a:t>Жауын 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21 </a:t>
            </a:r>
            <a:r>
              <a:rPr lang="kk-KZ" sz="1200" b="1" dirty="0" smtClean="0">
                <a:latin typeface="Times New Roman" panose="02020603050405020304" pitchFamily="18" charset="0"/>
                <a:cs typeface="Times New Roman" panose="02020603050405020304" pitchFamily="18" charset="0"/>
              </a:rPr>
              <a:t>қаңтар</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20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23-25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0830823"/>
              </p:ext>
            </p:extLst>
          </p:nvPr>
        </p:nvGraphicFramePr>
        <p:xfrm>
          <a:off x="5056334" y="440418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70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1701045134"/>
              </p:ext>
            </p:extLst>
          </p:nvPr>
        </p:nvGraphicFramePr>
        <p:xfrm>
          <a:off x="5030190" y="618614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944823"/>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50654" y="361835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smtClean="0">
                <a:solidFill>
                  <a:schemeClr val="tx1"/>
                </a:solidFill>
                <a:latin typeface="Times New Roman" panose="02020603050405020304" pitchFamily="18" charset="0"/>
                <a:cs typeface="Times New Roman" panose="02020603050405020304" pitchFamily="18" charset="0"/>
              </a:rPr>
              <a:t>қаңтарға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15432</TotalTime>
  <Words>567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2692</cp:revision>
  <cp:lastPrinted>2021-07-01T07:38:07Z</cp:lastPrinted>
  <dcterms:created xsi:type="dcterms:W3CDTF">2018-03-27T06:03:00Z</dcterms:created>
  <dcterms:modified xsi:type="dcterms:W3CDTF">2023-01-19T06:47:35Z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