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0" d="100"/>
          <a:sy n="90" d="100"/>
        </p:scale>
        <p:origin x="-2670" y="-59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19959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 </a:t>
            </a:r>
            <a:r>
              <a:rPr lang="kk-KZ" sz="1100" b="1" dirty="0" smtClean="0">
                <a:latin typeface="Times New Roman" pitchFamily="18" charset="0"/>
                <a:cs typeface="Times New Roman" pitchFamily="18" charset="0"/>
              </a:rPr>
              <a:t>қаңтар</a:t>
            </a:r>
            <a:r>
              <a:rPr lang="kk-KZ"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 </a:t>
            </a:r>
            <a:r>
              <a:rPr lang="kk-KZ" sz="1100" b="1" dirty="0" smtClean="0">
                <a:latin typeface="Times New Roman" pitchFamily="18" charset="0"/>
                <a:cs typeface="Times New Roman" pitchFamily="18" charset="0"/>
              </a:rPr>
              <a:t>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Аздаған бұлтты,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endParaRPr lang="ru-RU" altLang="ru-RU" sz="1100" b="1" dirty="0" smtClean="0">
              <a:solidFill>
                <a:srgbClr val="000000"/>
              </a:solidFill>
              <a:latin typeface="Times New Roman" pitchFamily="18" charset="0"/>
              <a:cs typeface="Times New Roman" pitchFamily="18" charset="0"/>
            </a:endParaRPr>
          </a:p>
          <a:p>
            <a:pPr indent="182563" algn="ctr">
              <a:tabLst>
                <a:tab pos="180975" algn="l"/>
              </a:tabLst>
            </a:pPr>
            <a:r>
              <a:rPr lang="ru-RU" altLang="ru-RU" sz="1100" b="1" dirty="0" smtClean="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 </a:t>
            </a:r>
            <a:r>
              <a:rPr lang="kk-KZ" sz="1100" b="1" dirty="0" smtClean="0">
                <a:latin typeface="Times New Roman" pitchFamily="18" charset="0"/>
                <a:cs typeface="Times New Roman" pitchFamily="18" charset="0"/>
              </a:rPr>
              <a:t>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smtClean="0">
                <a:latin typeface="Times New Roman" pitchFamily="18" charset="0"/>
                <a:cs typeface="Times New Roman" pitchFamily="18" charset="0"/>
              </a:rPr>
              <a:t>қаңтар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269875" algn="l"/>
              </a:tabLst>
            </a:pP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a:t>
            </a:r>
            <a:r>
              <a:rPr lang="kk-KZ" sz="1100" dirty="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А./Марьина Т.В.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13400</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2654</cp:revision>
  <cp:lastPrinted>2021-07-01T03:56:27Z</cp:lastPrinted>
  <dcterms:created xsi:type="dcterms:W3CDTF">2018-03-27T06:03:00Z</dcterms:created>
  <dcterms:modified xsi:type="dcterms:W3CDTF">2023-01-19T06:45:06Z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